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slides/slide1.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s/slide2.xml" ContentType="application/vnd.openxmlformats-officedocument.presentationml.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Layouts/slideLayout241.xml" ContentType="application/vnd.openxmlformats-officedocument.presentationml.slideLayout+xml"/>
  <Override PartName="/ppt/slideLayouts/slideLayout230.xml" ContentType="application/vnd.openxmlformats-officedocument.presentationml.slideLayout+xml"/>
  <Override PartName="/ppt/slideLayouts/slideLayout229.xml" ContentType="application/vnd.openxmlformats-officedocument.presentationml.slideLayout+xml"/>
  <Override PartName="/ppt/slideLayouts/slideLayout228.xml" ContentType="application/vnd.openxmlformats-officedocument.presentationml.slideLayout+xml"/>
  <Override PartName="/ppt/slideLayouts/slideLayout227.xml" ContentType="application/vnd.openxmlformats-officedocument.presentationml.slideLayout+xml"/>
  <Override PartName="/ppt/slideLayouts/slideLayout226.xml" ContentType="application/vnd.openxmlformats-officedocument.presentationml.slideLayout+xml"/>
  <Override PartName="/ppt/slideLayouts/slideLayout225.xml" ContentType="application/vnd.openxmlformats-officedocument.presentationml.slideLayout+xml"/>
  <Override PartName="/ppt/slideLayouts/slideLayout224.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40.xml" ContentType="application/vnd.openxmlformats-officedocument.presentationml.slideLayout+xml"/>
  <Override PartName="/ppt/slideLayouts/slideLayout239.xml" ContentType="application/vnd.openxmlformats-officedocument.presentationml.slideLayout+xml"/>
  <Override PartName="/ppt/slideLayouts/slideLayout238.xml" ContentType="application/vnd.openxmlformats-officedocument.presentationml.slideLayout+xml"/>
  <Override PartName="/ppt/slideLayouts/slideLayout237.xml" ContentType="application/vnd.openxmlformats-officedocument.presentationml.slideLayout+xml"/>
  <Override PartName="/ppt/slideLayouts/slideLayout236.xml" ContentType="application/vnd.openxmlformats-officedocument.presentationml.slideLayout+xml"/>
  <Override PartName="/ppt/slideLayouts/slideLayout235.xml" ContentType="application/vnd.openxmlformats-officedocument.presentationml.slideLayout+xml"/>
  <Override PartName="/ppt/slideLayouts/slideLayout234.xml" ContentType="application/vnd.openxmlformats-officedocument.presentationml.slideLayout+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223.xml" ContentType="application/vnd.openxmlformats-officedocument.presentationml.slideLayout+xml"/>
  <Override PartName="/ppt/slideMasters/slideMaster1.xml" ContentType="application/vnd.openxmlformats-officedocument.presentationml.slideMaster+xml"/>
  <Override PartName="/ppt/slideLayouts/slideLayout221.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112.xml" ContentType="application/vnd.openxmlformats-officedocument.presentationml.slideLayout+xml"/>
  <Override PartName="/ppt/slideLayouts/slideLayout111.xml" ContentType="application/vnd.openxmlformats-officedocument.presentationml.slideLayout+xml"/>
  <Override PartName="/ppt/slideLayouts/slideLayout110.xml" ContentType="application/vnd.openxmlformats-officedocument.presentationml.slideLayout+xml"/>
  <Override PartName="/ppt/slideLayouts/slideLayout109.xml" ContentType="application/vnd.openxmlformats-officedocument.presentationml.slideLayout+xml"/>
  <Override PartName="/ppt/slideLayouts/slideLayout108.xml" ContentType="application/vnd.openxmlformats-officedocument.presentationml.slideLayout+xml"/>
  <Override PartName="/ppt/slideLayouts/slideLayout107.xml" ContentType="application/vnd.openxmlformats-officedocument.presentationml.slideLayout+xml"/>
  <Override PartName="/ppt/slideLayouts/slideLayout106.xml" ContentType="application/vnd.openxmlformats-officedocument.presentationml.slideLayout+xml"/>
  <Override PartName="/ppt/slideLayouts/slideLayout113.xml" ContentType="application/vnd.openxmlformats-officedocument.presentationml.slideLayout+xml"/>
  <Override PartName="/ppt/slideLayouts/slideLayout222.xml" ContentType="application/vnd.openxmlformats-officedocument.presentationml.slideLayout+xml"/>
  <Override PartName="/ppt/slideLayouts/slideLayout115.xml" ContentType="application/vnd.openxmlformats-officedocument.presentationml.slideLayout+xml"/>
  <Override PartName="/ppt/slideLayouts/slideLayout122.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slideLayouts/slideLayout119.xml" ContentType="application/vnd.openxmlformats-officedocument.presentationml.slideLayout+xml"/>
  <Override PartName="/ppt/slideLayouts/slideLayout118.xml" ContentType="application/vnd.openxmlformats-officedocument.presentationml.slideLayout+xml"/>
  <Override PartName="/ppt/slideLayouts/slideLayout117.xml" ContentType="application/vnd.openxmlformats-officedocument.presentationml.slideLayout+xml"/>
  <Override PartName="/ppt/slideLayouts/slideLayout116.xml" ContentType="application/vnd.openxmlformats-officedocument.presentationml.slideLayout+xml"/>
  <Override PartName="/ppt/slideLayouts/slideLayout105.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102.xml" ContentType="application/vnd.openxmlformats-officedocument.presentationml.slideLayout+xml"/>
  <Override PartName="/ppt/slideLayouts/slideLayout101.xml" ContentType="application/vnd.openxmlformats-officedocument.presentationml.slideLayout+xml"/>
  <Override PartName="/ppt/slideLayouts/slideLayout100.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Masters/slideMaster43.xml" ContentType="application/vnd.openxmlformats-officedocument.presentationml.slideMaster+xml"/>
  <Override PartName="/ppt/slideMasters/slideMaster42.xml" ContentType="application/vnd.openxmlformats-officedocument.presentationml.slideMaster+xml"/>
  <Override PartName="/ppt/slideMasters/slideMaster41.xml" ContentType="application/vnd.openxmlformats-officedocument.presentationml.slideMaster+xml"/>
  <Override PartName="/ppt/slideMasters/slideMaster40.xml" ContentType="application/vnd.openxmlformats-officedocument.presentationml.slideMaster+xml"/>
  <Override PartName="/ppt/slideMasters/slideMaster39.xml" ContentType="application/vnd.openxmlformats-officedocument.presentationml.slideMaster+xml"/>
  <Override PartName="/ppt/slideMasters/slideMaster38.xml" ContentType="application/vnd.openxmlformats-officedocument.presentationml.slideMaster+xml"/>
  <Override PartName="/ppt/slideMasters/slideMaster37.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15.xml" ContentType="application/vnd.openxmlformats-officedocument.presentationml.slideMaster+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36.xml" ContentType="application/vnd.openxmlformats-officedocument.presentationml.slideMaster+xml"/>
  <Override PartName="/ppt/slideMasters/slideMaster35.xml" ContentType="application/vnd.openxmlformats-officedocument.presentationml.slideMaster+xml"/>
  <Override PartName="/ppt/slideMasters/slideMaster34.xml" ContentType="application/vnd.openxmlformats-officedocument.presentationml.slideMaster+xml"/>
  <Override PartName="/ppt/slideMasters/slideMaster23.xml" ContentType="application/vnd.openxmlformats-officedocument.presentationml.slideMaster+xml"/>
  <Override PartName="/ppt/slideMasters/slideMaster22.xml" ContentType="application/vnd.openxmlformats-officedocument.presentationml.slideMaster+xml"/>
  <Override PartName="/ppt/slideMasters/slideMaster21.xml" ContentType="application/vnd.openxmlformats-officedocument.presentationml.slideMaster+xml"/>
  <Override PartName="/ppt/slideMasters/slideMaster20.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33.xml" ContentType="application/vnd.openxmlformats-officedocument.presentationml.slideMaster+xml"/>
  <Override PartName="/ppt/slideMasters/slideMaster32.xml" ContentType="application/vnd.openxmlformats-officedocument.presentationml.slideMaster+xml"/>
  <Override PartName="/ppt/slideMasters/slideMaster31.xml" ContentType="application/vnd.openxmlformats-officedocument.presentationml.slideMaster+xml"/>
  <Override PartName="/ppt/slideMasters/slideMaster30.xml" ContentType="application/vnd.openxmlformats-officedocument.presentationml.slideMaster+xml"/>
  <Override PartName="/ppt/slideMasters/slideMaster29.xml" ContentType="application/vnd.openxmlformats-officedocument.presentationml.slideMaster+xml"/>
  <Override PartName="/ppt/slideMasters/slideMaster28.xml" ContentType="application/vnd.openxmlformats-officedocument.presentationml.slideMaster+xml"/>
  <Override PartName="/ppt/slideMasters/slideMaster27.xml" ContentType="application/vnd.openxmlformats-officedocument.presentationml.slideMaster+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23.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86.xml" ContentType="application/vnd.openxmlformats-officedocument.presentationml.slideLayout+xml"/>
  <Override PartName="/ppt/slideLayouts/slideLayout185.xml" ContentType="application/vnd.openxmlformats-officedocument.presentationml.slideLayout+xml"/>
  <Override PartName="/ppt/slideLayouts/slideLayout184.xml" ContentType="application/vnd.openxmlformats-officedocument.presentationml.slideLayout+xml"/>
  <Override PartName="/ppt/slideLayouts/slideLayout183.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3.xml" ContentType="application/vnd.openxmlformats-officedocument.presentationml.slideLayout+xml"/>
  <Override PartName="/ppt/slideLayouts/slideLayout192.xml" ContentType="application/vnd.openxmlformats-officedocument.presentationml.slideLayout+xml"/>
  <Override PartName="/ppt/slideLayouts/slideLayout191.xml" ContentType="application/vnd.openxmlformats-officedocument.presentationml.slideLayout+xml"/>
  <Override PartName="/ppt/slideLayouts/slideLayout190.xml" ContentType="application/vnd.openxmlformats-officedocument.presentationml.slideLayout+xml"/>
  <Override PartName="/ppt/slideLayouts/slideLayout182.xml" ContentType="application/vnd.openxmlformats-officedocument.presentationml.slideLayout+xml"/>
  <Override PartName="/ppt/slideLayouts/slideLayout181.xml" ContentType="application/vnd.openxmlformats-officedocument.presentationml.slideLayout+xml"/>
  <Override PartName="/ppt/slideLayouts/slideLayout180.xml" ContentType="application/vnd.openxmlformats-officedocument.presentationml.slideLayout+xml"/>
  <Override PartName="/ppt/slideLayouts/slideLayout172.xml" ContentType="application/vnd.openxmlformats-officedocument.presentationml.slideLayout+xml"/>
  <Override PartName="/ppt/slideLayouts/slideLayout171.xml" ContentType="application/vnd.openxmlformats-officedocument.presentationml.slideLayout+xml"/>
  <Override PartName="/ppt/slideLayouts/slideLayout170.xml" ContentType="application/vnd.openxmlformats-officedocument.presentationml.slideLayout+xml"/>
  <Override PartName="/ppt/slideLayouts/slideLayout169.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9.xml" ContentType="application/vnd.openxmlformats-officedocument.presentationml.slideLayout+xml"/>
  <Override PartName="/ppt/slideLayouts/slideLayout178.xml" ContentType="application/vnd.openxmlformats-officedocument.presentationml.slideLayout+xml"/>
  <Override PartName="/ppt/slideLayouts/slideLayout177.xml" ContentType="application/vnd.openxmlformats-officedocument.presentationml.slideLayout+xml"/>
  <Override PartName="/ppt/slideLayouts/slideLayout176.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213.xml" ContentType="application/vnd.openxmlformats-officedocument.presentationml.slideLayout+xml"/>
  <Override PartName="/ppt/slideLayouts/slideLayout212.xml" ContentType="application/vnd.openxmlformats-officedocument.presentationml.slideLayout+xml"/>
  <Override PartName="/ppt/slideLayouts/slideLayout211.xml" ContentType="application/vnd.openxmlformats-officedocument.presentationml.slideLayout+xml"/>
  <Override PartName="/ppt/slideLayouts/slideLayout210.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20.xml" ContentType="application/vnd.openxmlformats-officedocument.presentationml.slideLayout+xml"/>
  <Override PartName="/ppt/slideLayouts/slideLayout219.xml" ContentType="application/vnd.openxmlformats-officedocument.presentationml.slideLayout+xml"/>
  <Override PartName="/ppt/slideLayouts/slideLayout218.xml" ContentType="application/vnd.openxmlformats-officedocument.presentationml.slideLayout+xml"/>
  <Override PartName="/ppt/slideLayouts/slideLayout217.xml" ContentType="application/vnd.openxmlformats-officedocument.presentationml.slideLayout+xml"/>
  <Override PartName="/ppt/slideLayouts/slideLayout209.xml" ContentType="application/vnd.openxmlformats-officedocument.presentationml.slideLayout+xml"/>
  <Override PartName="/ppt/slideLayouts/slideLayout208.xml" ContentType="application/vnd.openxmlformats-officedocument.presentationml.slideLayout+xml"/>
  <Override PartName="/ppt/slideLayouts/slideLayout207.xml" ContentType="application/vnd.openxmlformats-officedocument.presentationml.slideLayout+xml"/>
  <Override PartName="/ppt/slideLayouts/slideLayout200.xml" ContentType="application/vnd.openxmlformats-officedocument.presentationml.slideLayout+xml"/>
  <Override PartName="/ppt/slideLayouts/slideLayout199.xml" ContentType="application/vnd.openxmlformats-officedocument.presentationml.slideLayout+xml"/>
  <Override PartName="/ppt/slideLayouts/slideLayout198.xml" ContentType="application/vnd.openxmlformats-officedocument.presentationml.slideLayout+xml"/>
  <Override PartName="/ppt/slideLayouts/slideLayout197.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168.xml" ContentType="application/vnd.openxmlformats-officedocument.presentationml.slideLayout+xml"/>
  <Override PartName="/ppt/slideLayouts/slideLayout124.xml" ContentType="application/vnd.openxmlformats-officedocument.presentationml.slideLayout+xml"/>
  <Override PartName="/ppt/slideLayouts/slideLayout135.xml" ContentType="application/vnd.openxmlformats-officedocument.presentationml.slideLayout+xml"/>
  <Override PartName="/ppt/slideLayouts/slideLayout151.xml" ContentType="application/vnd.openxmlformats-officedocument.presentationml.slideLayout+xml"/>
  <Override PartName="/ppt/slideLayouts/slideLayout150.xml" ContentType="application/vnd.openxmlformats-officedocument.presentationml.slideLayout+xml"/>
  <Override PartName="/ppt/slideLayouts/slideLayout149.xml" ContentType="application/vnd.openxmlformats-officedocument.presentationml.slideLayout+xml"/>
  <Override PartName="/ppt/slideLayouts/slideLayout148.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34.xml" ContentType="application/vnd.openxmlformats-officedocument.presentationml.slideLayout+xml"/>
  <Override PartName="/ppt/slideLayouts/slideLayout157.xml" ContentType="application/vnd.openxmlformats-officedocument.presentationml.slideLayout+xml"/>
  <Override PartName="/ppt/slideLayouts/slideLayout156.xml" ContentType="application/vnd.openxmlformats-officedocument.presentationml.slideLayout+xml"/>
  <Override PartName="/ppt/slideLayouts/slideLayout155.xml" ContentType="application/vnd.openxmlformats-officedocument.presentationml.slideLayout+xml"/>
  <Override PartName="/ppt/slideLayouts/slideLayout154.xml" ContentType="application/vnd.openxmlformats-officedocument.presentationml.slideLayout+xml"/>
  <Override PartName="/ppt/slideLayouts/slideLayout147.xml" ContentType="application/vnd.openxmlformats-officedocument.presentationml.slideLayout+xml"/>
  <Override PartName="/ppt/slideLayouts/slideLayout146.xml" ContentType="application/vnd.openxmlformats-officedocument.presentationml.slideLayout+xml"/>
  <Override PartName="/ppt/slideLayouts/slideLayout145.xml" ContentType="application/vnd.openxmlformats-officedocument.presentationml.slideLayout+xml"/>
  <Override PartName="/ppt/slideLayouts/slideLayout139.xml" ContentType="application/vnd.openxmlformats-officedocument.presentationml.slideLayout+xml"/>
  <Override PartName="/ppt/slideLayouts/slideLayout138.xml" ContentType="application/vnd.openxmlformats-officedocument.presentationml.slideLayout+xml"/>
  <Override PartName="/ppt/slideLayouts/slideLayout137.xml" ContentType="application/vnd.openxmlformats-officedocument.presentationml.slideLayout+xml"/>
  <Override PartName="/ppt/slideLayouts/slideLayout136.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67.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58.xml" ContentType="application/vnd.openxmlformats-officedocument.presentationml.slideLayout+xml"/>
  <Override PartName="/ppt/slideLayouts/slideLayout133.xml" ContentType="application/vnd.openxmlformats-officedocument.presentationml.slideLayout+xml"/>
  <Override PartName="/ppt/slideLayouts/slideLayout128.xml" ContentType="application/vnd.openxmlformats-officedocument.presentationml.slideLayout+xml"/>
  <Override PartName="/ppt/slideLayouts/slideLayout130.xml" ContentType="application/vnd.openxmlformats-officedocument.presentationml.slideLayout+xml"/>
  <Override PartName="/ppt/slideLayouts/slideLayout129.xml" ContentType="application/vnd.openxmlformats-officedocument.presentationml.slideLayout+xml"/>
  <Override PartName="/ppt/slideLayouts/slideLayout127.xml" ContentType="application/vnd.openxmlformats-officedocument.presentationml.slideLayout+xml"/>
  <Override PartName="/ppt/slideLayouts/slideLayout160.xml" ContentType="application/vnd.openxmlformats-officedocument.presentationml.slideLayout+xml"/>
  <Override PartName="/ppt/slideLayouts/slideLayout165.xml" ContentType="application/vnd.openxmlformats-officedocument.presentationml.slideLayout+xml"/>
  <Override PartName="/ppt/slideLayouts/slideLayout161.xml" ContentType="application/vnd.openxmlformats-officedocument.presentationml.slideLayout+xml"/>
  <Override PartName="/ppt/slideLayouts/slideLayout164.xml" ContentType="application/vnd.openxmlformats-officedocument.presentationml.slideLayout+xml"/>
  <Override PartName="/ppt/slideLayouts/slideLayout159.xml" ContentType="application/vnd.openxmlformats-officedocument.presentationml.slideLayout+xml"/>
  <Override PartName="/ppt/slideLayouts/slideLayout126.xml" ContentType="application/vnd.openxmlformats-officedocument.presentationml.slideLayout+xml"/>
  <Override PartName="/ppt/slideLayouts/slideLayout162.xml" ContentType="application/vnd.openxmlformats-officedocument.presentationml.slideLayout+xml"/>
  <Override PartName="/ppt/slideLayouts/slideLayout132.xml" ContentType="application/vnd.openxmlformats-officedocument.presentationml.slideLayout+xml"/>
  <Override PartName="/ppt/slideLayouts/slideLayout131.xml" ContentType="application/vnd.openxmlformats-officedocument.presentationml.slideLayout+xml"/>
  <Override PartName="/ppt/slideLayouts/slideLayout163.xml" ContentType="application/vnd.openxmlformats-officedocument.presentationml.slideLayout+xml"/>
  <Override PartName="/ppt/slideLayouts/slideLayout166.xml" ContentType="application/vnd.openxmlformats-officedocument.presentationml.slideLayout+xml"/>
  <Override PartName="/ppt/theme/theme44.xml" ContentType="application/vnd.openxmlformats-officedocument.theme+xml"/>
  <Override PartName="/ppt/theme/theme42.xml" ContentType="application/vnd.openxmlformats-officedocument.theme+xml"/>
  <Override PartName="/ppt/commentAuthors.xml" ContentType="application/vnd.openxmlformats-officedocument.presentationml.commentAuthors+xml"/>
  <Override PartName="/ppt/theme/theme1.xml" ContentType="application/vnd.openxmlformats-officedocument.theme+xml"/>
  <Override PartName="/ppt/theme/theme17.xml" ContentType="application/vnd.openxmlformats-officedocument.theme+xml"/>
  <Override PartName="/ppt/notesMasters/notesMaster1.xml" ContentType="application/vnd.openxmlformats-officedocument.presentationml.notesMaster+xml"/>
  <Override PartName="/ppt/theme/theme39.xml" ContentType="application/vnd.openxmlformats-officedocument.theme+xml"/>
  <Override PartName="/ppt/theme/theme40.xml" ContentType="application/vnd.openxmlformats-officedocument.theme+xml"/>
  <Override PartName="/ppt/theme/theme8.xml" ContentType="application/vnd.openxmlformats-officedocument.theme+xml"/>
  <Override PartName="/ppt/theme/theme41.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9.xml" ContentType="application/vnd.openxmlformats-officedocument.theme+xml"/>
  <Override PartName="/ppt/theme/theme43.xml" ContentType="application/vnd.openxmlformats-officedocument.theme+xml"/>
  <Override PartName="/ppt/theme/theme10.xml" ContentType="application/vnd.openxmlformats-officedocument.theme+xml"/>
  <Override PartName="/ppt/theme/theme18.xml" ContentType="application/vnd.openxmlformats-officedocument.theme+xml"/>
  <Override PartName="/ppt/theme/theme13.xml" ContentType="application/vnd.openxmlformats-officedocument.theme+xml"/>
  <Override PartName="/ppt/theme/theme6.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12.xml" ContentType="application/vnd.openxmlformats-officedocument.theme+xml"/>
  <Override PartName="/ppt/theme/theme25.xml" ContentType="application/vnd.openxmlformats-officedocument.theme+xml"/>
  <Override PartName="/ppt/theme/theme11.xml" ContentType="application/vnd.openxmlformats-officedocument.theme+xml"/>
  <Override PartName="/ppt/theme/theme26.xml" ContentType="application/vnd.openxmlformats-officedocument.theme+xml"/>
  <Override PartName="/ppt/theme/theme22.xml" ContentType="application/vnd.openxmlformats-officedocument.theme+xml"/>
  <Override PartName="/ppt/theme/theme4.xml" ContentType="application/vnd.openxmlformats-officedocument.theme+xml"/>
  <Override PartName="/ppt/theme/theme19.xml" ContentType="application/vnd.openxmlformats-officedocument.theme+xml"/>
  <Override PartName="/ppt/theme/theme15.xml" ContentType="application/vnd.openxmlformats-officedocument.theme+xml"/>
  <Override PartName="/ppt/theme/theme20.xml" ContentType="application/vnd.openxmlformats-officedocument.theme+xml"/>
  <Override PartName="/ppt/theme/theme14.xml" ContentType="application/vnd.openxmlformats-officedocument.theme+xml"/>
  <Override PartName="/ppt/theme/theme21.xml" ContentType="application/vnd.openxmlformats-officedocument.theme+xml"/>
  <Override PartName="/ppt/theme/theme3.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16.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2.xml" ContentType="application/vnd.openxmlformats-officedocument.theme+xml"/>
  <Override PartName="/ppt/theme/theme5.xml" ContentType="application/vnd.openxmlformats-officedocument.theme+xml"/>
  <Override PartName="/ppt/theme/theme7.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 id="2147483713" r:id="rId2"/>
    <p:sldMasterId id="2147483778" r:id="rId3"/>
    <p:sldMasterId id="2147484522" r:id="rId4"/>
    <p:sldMasterId id="2147484844" r:id="rId5"/>
    <p:sldMasterId id="2147484914" r:id="rId6"/>
    <p:sldMasterId id="2147485808" r:id="rId7"/>
    <p:sldMasterId id="2147485925" r:id="rId8"/>
    <p:sldMasterId id="2147485940" r:id="rId9"/>
    <p:sldMasterId id="2147486118" r:id="rId10"/>
    <p:sldMasterId id="2147486133" r:id="rId11"/>
    <p:sldMasterId id="2147486148" r:id="rId12"/>
    <p:sldMasterId id="2147486151" r:id="rId13"/>
    <p:sldMasterId id="2147486154" r:id="rId14"/>
    <p:sldMasterId id="2147486157" r:id="rId15"/>
    <p:sldMasterId id="2147486160" r:id="rId16"/>
    <p:sldMasterId id="2147486163" r:id="rId17"/>
    <p:sldMasterId id="2147486166" r:id="rId18"/>
    <p:sldMasterId id="2147486169" r:id="rId19"/>
    <p:sldMasterId id="2147486172" r:id="rId20"/>
    <p:sldMasterId id="2147486175" r:id="rId21"/>
    <p:sldMasterId id="2147486178" r:id="rId22"/>
    <p:sldMasterId id="2147486181" r:id="rId23"/>
    <p:sldMasterId id="2147486184" r:id="rId24"/>
    <p:sldMasterId id="2147486187" r:id="rId25"/>
    <p:sldMasterId id="2147486190" r:id="rId26"/>
    <p:sldMasterId id="2147486193" r:id="rId27"/>
    <p:sldMasterId id="2147486196" r:id="rId28"/>
    <p:sldMasterId id="2147486199" r:id="rId29"/>
    <p:sldMasterId id="2147486202" r:id="rId30"/>
    <p:sldMasterId id="2147486205" r:id="rId31"/>
    <p:sldMasterId id="2147486208" r:id="rId32"/>
    <p:sldMasterId id="2147486211" r:id="rId33"/>
    <p:sldMasterId id="2147486214" r:id="rId34"/>
    <p:sldMasterId id="2147486217" r:id="rId35"/>
    <p:sldMasterId id="2147486220" r:id="rId36"/>
    <p:sldMasterId id="2147486223" r:id="rId37"/>
    <p:sldMasterId id="2147486226" r:id="rId38"/>
    <p:sldMasterId id="2147486229" r:id="rId39"/>
    <p:sldMasterId id="2147486294" r:id="rId40"/>
    <p:sldMasterId id="2147486349" r:id="rId41"/>
    <p:sldMasterId id="2147486462" r:id="rId42"/>
    <p:sldMasterId id="2147486492" r:id="rId43"/>
    <p:sldMasterId id="2147486519" r:id="rId44"/>
    <p:sldMasterId id="2147486546" r:id="rId45"/>
  </p:sldMasterIdLst>
  <p:notesMasterIdLst>
    <p:notesMasterId r:id="rId52"/>
  </p:notesMasterIdLst>
  <p:sldIdLst>
    <p:sldId id="995" r:id="rId46"/>
    <p:sldId id="1002" r:id="rId47"/>
    <p:sldId id="999" r:id="rId48"/>
    <p:sldId id="1000" r:id="rId49"/>
    <p:sldId id="976" r:id="rId50"/>
    <p:sldId id="993" r:id="rId51"/>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19659" algn="l" rtl="0" fontAlgn="base">
      <a:spcBef>
        <a:spcPct val="0"/>
      </a:spcBef>
      <a:spcAft>
        <a:spcPct val="0"/>
      </a:spcAft>
      <a:defRPr kern="1200">
        <a:solidFill>
          <a:schemeClr val="tx1"/>
        </a:solidFill>
        <a:latin typeface="Arial" charset="0"/>
        <a:ea typeface="+mn-ea"/>
        <a:cs typeface="Arial" charset="0"/>
      </a:defRPr>
    </a:lvl2pPr>
    <a:lvl3pPr marL="839275" algn="l" rtl="0" fontAlgn="base">
      <a:spcBef>
        <a:spcPct val="0"/>
      </a:spcBef>
      <a:spcAft>
        <a:spcPct val="0"/>
      </a:spcAft>
      <a:defRPr kern="1200">
        <a:solidFill>
          <a:schemeClr val="tx1"/>
        </a:solidFill>
        <a:latin typeface="Arial" charset="0"/>
        <a:ea typeface="+mn-ea"/>
        <a:cs typeface="Arial" charset="0"/>
      </a:defRPr>
    </a:lvl3pPr>
    <a:lvl4pPr marL="1258953" algn="l" rtl="0" fontAlgn="base">
      <a:spcBef>
        <a:spcPct val="0"/>
      </a:spcBef>
      <a:spcAft>
        <a:spcPct val="0"/>
      </a:spcAft>
      <a:defRPr kern="1200">
        <a:solidFill>
          <a:schemeClr val="tx1"/>
        </a:solidFill>
        <a:latin typeface="Arial" charset="0"/>
        <a:ea typeface="+mn-ea"/>
        <a:cs typeface="Arial" charset="0"/>
      </a:defRPr>
    </a:lvl4pPr>
    <a:lvl5pPr marL="1678554" algn="l" rtl="0" fontAlgn="base">
      <a:spcBef>
        <a:spcPct val="0"/>
      </a:spcBef>
      <a:spcAft>
        <a:spcPct val="0"/>
      </a:spcAft>
      <a:defRPr kern="1200">
        <a:solidFill>
          <a:schemeClr val="tx1"/>
        </a:solidFill>
        <a:latin typeface="Arial" charset="0"/>
        <a:ea typeface="+mn-ea"/>
        <a:cs typeface="Arial" charset="0"/>
      </a:defRPr>
    </a:lvl5pPr>
    <a:lvl6pPr marL="2098187" algn="l" defTabSz="839275" rtl="0" eaLnBrk="1" latinLnBrk="0" hangingPunct="1">
      <a:defRPr kern="1200">
        <a:solidFill>
          <a:schemeClr val="tx1"/>
        </a:solidFill>
        <a:latin typeface="Arial" charset="0"/>
        <a:ea typeface="+mn-ea"/>
        <a:cs typeface="Arial" charset="0"/>
      </a:defRPr>
    </a:lvl6pPr>
    <a:lvl7pPr marL="2517827" algn="l" defTabSz="839275" rtl="0" eaLnBrk="1" latinLnBrk="0" hangingPunct="1">
      <a:defRPr kern="1200">
        <a:solidFill>
          <a:schemeClr val="tx1"/>
        </a:solidFill>
        <a:latin typeface="Arial" charset="0"/>
        <a:ea typeface="+mn-ea"/>
        <a:cs typeface="Arial" charset="0"/>
      </a:defRPr>
    </a:lvl7pPr>
    <a:lvl8pPr marL="2937465" algn="l" defTabSz="839275" rtl="0" eaLnBrk="1" latinLnBrk="0" hangingPunct="1">
      <a:defRPr kern="1200">
        <a:solidFill>
          <a:schemeClr val="tx1"/>
        </a:solidFill>
        <a:latin typeface="Arial" charset="0"/>
        <a:ea typeface="+mn-ea"/>
        <a:cs typeface="Arial" charset="0"/>
      </a:defRPr>
    </a:lvl8pPr>
    <a:lvl9pPr marL="3357078" algn="l" defTabSz="839275"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488">
          <p15:clr>
            <a:srgbClr val="A4A3A4"/>
          </p15:clr>
        </p15:guide>
        <p15:guide id="2" pos="52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tsepem" initials="" lastIdx="2" clrIdx="0"/>
  <p:cmAuthor id="1" name="Andrew Wright" initials="ARW" lastIdx="11" clrIdx="1"/>
  <p:cmAuthor id="2" name="lentsoanat" initials="" lastIdx="0" clrIdx="2"/>
  <p:cmAuthor id="3" name="Xolani Ngazimbi" initials="XN" lastIdx="2" clrIdx="3"/>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97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55" autoAdjust="0"/>
    <p:restoredTop sz="94533" autoAdjust="0"/>
  </p:normalViewPr>
  <p:slideViewPr>
    <p:cSldViewPr>
      <p:cViewPr varScale="1">
        <p:scale>
          <a:sx n="87" d="100"/>
          <a:sy n="87" d="100"/>
        </p:scale>
        <p:origin x="1243" y="82"/>
      </p:cViewPr>
      <p:guideLst>
        <p:guide orient="horz" pos="1488"/>
        <p:guide pos="528"/>
      </p:guideLst>
    </p:cSldViewPr>
  </p:slideViewPr>
  <p:outlineViewPr>
    <p:cViewPr>
      <p:scale>
        <a:sx n="33" d="100"/>
        <a:sy n="33" d="100"/>
      </p:scale>
      <p:origin x="0" y="590"/>
    </p:cViewPr>
  </p:outlineViewPr>
  <p:notesTextViewPr>
    <p:cViewPr>
      <p:scale>
        <a:sx n="100" d="100"/>
        <a:sy n="100" d="100"/>
      </p:scale>
      <p:origin x="0" y="0"/>
    </p:cViewPr>
  </p:notesTextViewPr>
  <p:sorterViewPr>
    <p:cViewPr>
      <p:scale>
        <a:sx n="66" d="100"/>
        <a:sy n="66" d="100"/>
      </p:scale>
      <p:origin x="0" y="-153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Master" Target="slideMasters/slideMaster39.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Master" Target="slideMasters/slideMaster42.xml"/><Relationship Id="rId47" Type="http://schemas.openxmlformats.org/officeDocument/2006/relationships/slide" Target="slides/slide2.xml"/><Relationship Id="rId50" Type="http://schemas.openxmlformats.org/officeDocument/2006/relationships/slide" Target="slides/slide5.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53" Type="http://schemas.openxmlformats.org/officeDocument/2006/relationships/commentAuthors" Target="commentAuthors.xml"/><Relationship Id="rId58" Type="http://schemas.openxmlformats.org/officeDocument/2006/relationships/customXml" Target="../customXml/item1.xml"/><Relationship Id="rId5" Type="http://schemas.openxmlformats.org/officeDocument/2006/relationships/slideMaster" Target="slideMasters/slideMaster5.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 Target="slides/slide3.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1.xml"/><Relationship Id="rId59" Type="http://schemas.openxmlformats.org/officeDocument/2006/relationships/customXml" Target="../customXml/item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4.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notesMaster" Target="notesMasters/notesMaster1.xml"/><Relationship Id="rId6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ZA"/>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8BE7DBD-672D-452C-87E3-D8268A963780}" type="datetimeFigureOut">
              <a:rPr lang="en-US"/>
              <a:pPr>
                <a:defRPr/>
              </a:pPr>
              <a:t>10/31/2017</a:t>
            </a:fld>
            <a:endParaRPr lang="en-ZA"/>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ZA"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ZA"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ZA"/>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7D5DD2C6-7F06-4915-8973-B40D6324F839}" type="slidenum">
              <a:rPr lang="en-ZA"/>
              <a:pPr>
                <a:defRPr/>
              </a:pPr>
              <a:t>‹#›</a:t>
            </a:fld>
            <a:endParaRPr lang="en-ZA"/>
          </a:p>
        </p:txBody>
      </p:sp>
    </p:spTree>
    <p:extLst>
      <p:ext uri="{BB962C8B-B14F-4D97-AF65-F5344CB8AC3E}">
        <p14:creationId xmlns:p14="http://schemas.microsoft.com/office/powerpoint/2010/main" val="14219982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19659" algn="l" rtl="0" eaLnBrk="0" fontAlgn="base" hangingPunct="0">
      <a:spcBef>
        <a:spcPct val="30000"/>
      </a:spcBef>
      <a:spcAft>
        <a:spcPct val="0"/>
      </a:spcAft>
      <a:defRPr sz="1200" kern="1200">
        <a:solidFill>
          <a:schemeClr val="tx1"/>
        </a:solidFill>
        <a:latin typeface="+mn-lt"/>
        <a:ea typeface="+mn-ea"/>
        <a:cs typeface="+mn-cs"/>
      </a:defRPr>
    </a:lvl2pPr>
    <a:lvl3pPr marL="839275" algn="l" rtl="0" eaLnBrk="0" fontAlgn="base" hangingPunct="0">
      <a:spcBef>
        <a:spcPct val="30000"/>
      </a:spcBef>
      <a:spcAft>
        <a:spcPct val="0"/>
      </a:spcAft>
      <a:defRPr sz="1200" kern="1200">
        <a:solidFill>
          <a:schemeClr val="tx1"/>
        </a:solidFill>
        <a:latin typeface="+mn-lt"/>
        <a:ea typeface="+mn-ea"/>
        <a:cs typeface="+mn-cs"/>
      </a:defRPr>
    </a:lvl3pPr>
    <a:lvl4pPr marL="1258953" algn="l" rtl="0" eaLnBrk="0" fontAlgn="base" hangingPunct="0">
      <a:spcBef>
        <a:spcPct val="30000"/>
      </a:spcBef>
      <a:spcAft>
        <a:spcPct val="0"/>
      </a:spcAft>
      <a:defRPr sz="1200" kern="1200">
        <a:solidFill>
          <a:schemeClr val="tx1"/>
        </a:solidFill>
        <a:latin typeface="+mn-lt"/>
        <a:ea typeface="+mn-ea"/>
        <a:cs typeface="+mn-cs"/>
      </a:defRPr>
    </a:lvl4pPr>
    <a:lvl5pPr marL="1678554" algn="l" rtl="0" eaLnBrk="0" fontAlgn="base" hangingPunct="0">
      <a:spcBef>
        <a:spcPct val="30000"/>
      </a:spcBef>
      <a:spcAft>
        <a:spcPct val="0"/>
      </a:spcAft>
      <a:defRPr sz="1200" kern="1200">
        <a:solidFill>
          <a:schemeClr val="tx1"/>
        </a:solidFill>
        <a:latin typeface="+mn-lt"/>
        <a:ea typeface="+mn-ea"/>
        <a:cs typeface="+mn-cs"/>
      </a:defRPr>
    </a:lvl5pPr>
    <a:lvl6pPr marL="2098187" algn="l" defTabSz="839275" rtl="0" eaLnBrk="1" latinLnBrk="0" hangingPunct="1">
      <a:defRPr sz="1200" kern="1200">
        <a:solidFill>
          <a:schemeClr val="tx1"/>
        </a:solidFill>
        <a:latin typeface="+mn-lt"/>
        <a:ea typeface="+mn-ea"/>
        <a:cs typeface="+mn-cs"/>
      </a:defRPr>
    </a:lvl6pPr>
    <a:lvl7pPr marL="2517827" algn="l" defTabSz="839275" rtl="0" eaLnBrk="1" latinLnBrk="0" hangingPunct="1">
      <a:defRPr sz="1200" kern="1200">
        <a:solidFill>
          <a:schemeClr val="tx1"/>
        </a:solidFill>
        <a:latin typeface="+mn-lt"/>
        <a:ea typeface="+mn-ea"/>
        <a:cs typeface="+mn-cs"/>
      </a:defRPr>
    </a:lvl7pPr>
    <a:lvl8pPr marL="2937465" algn="l" defTabSz="839275" rtl="0" eaLnBrk="1" latinLnBrk="0" hangingPunct="1">
      <a:defRPr sz="1200" kern="1200">
        <a:solidFill>
          <a:schemeClr val="tx1"/>
        </a:solidFill>
        <a:latin typeface="+mn-lt"/>
        <a:ea typeface="+mn-ea"/>
        <a:cs typeface="+mn-cs"/>
      </a:defRPr>
    </a:lvl8pPr>
    <a:lvl9pPr marL="3357078" algn="l" defTabSz="839275"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6"/>
            <a:ext cx="7772400" cy="1470025"/>
          </a:xfrm>
        </p:spPr>
        <p:txBody>
          <a:bodyPr/>
          <a:lstStyle>
            <a:lvl1pPr>
              <a:defRPr sz="4800">
                <a:solidFill>
                  <a:srgbClr val="FF9933"/>
                </a:solidFill>
              </a:defRPr>
            </a:lvl1pPr>
          </a:lstStyle>
          <a:p>
            <a:r>
              <a:rPr lang="en-ZA"/>
              <a:t>Click to edit Master title style</a:t>
            </a:r>
          </a:p>
        </p:txBody>
      </p:sp>
      <p:sp>
        <p:nvSpPr>
          <p:cNvPr id="3075" name="Rectangle 3"/>
          <p:cNvSpPr>
            <a:spLocks noGrp="1" noChangeArrowheads="1"/>
          </p:cNvSpPr>
          <p:nvPr>
            <p:ph type="subTitle" idx="1"/>
          </p:nvPr>
        </p:nvSpPr>
        <p:spPr>
          <a:xfrm>
            <a:off x="684213" y="3716338"/>
            <a:ext cx="7775575" cy="576262"/>
          </a:xfrm>
        </p:spPr>
        <p:txBody>
          <a:bodyPr/>
          <a:lstStyle>
            <a:lvl1pPr marL="0" indent="0">
              <a:buFont typeface="Wingdings" pitchFamily="2" charset="2"/>
              <a:buNone/>
              <a:defRPr sz="2000" b="1">
                <a:solidFill>
                  <a:schemeClr val="bg2">
                    <a:lumMod val="75000"/>
                  </a:schemeClr>
                </a:solidFill>
                <a:latin typeface="Arial Narrow" pitchFamily="34" charset="0"/>
              </a:defRPr>
            </a:lvl1pPr>
          </a:lstStyle>
          <a:p>
            <a:r>
              <a:rPr lang="en-ZA" dirty="0"/>
              <a:t>Click to edit Master subtitle style</a:t>
            </a:r>
          </a:p>
        </p:txBody>
      </p:sp>
      <p:sp>
        <p:nvSpPr>
          <p:cNvPr id="4" name="Rectangle 3"/>
          <p:cNvSpPr>
            <a:spLocks noGrp="1" noChangeArrowheads="1"/>
          </p:cNvSpPr>
          <p:nvPr>
            <p:ph type="sldNum" sz="quarter" idx="10"/>
          </p:nvPr>
        </p:nvSpPr>
        <p:spPr/>
        <p:txBody>
          <a:bodyPr/>
          <a:lstStyle>
            <a:lvl1pPr>
              <a:defRPr/>
            </a:lvl1pPr>
          </a:lstStyle>
          <a:p>
            <a:pPr>
              <a:defRPr/>
            </a:pPr>
            <a:fld id="{01900EC1-0FE2-4EC9-AFA5-7C0C2093C44C}" type="slidenum">
              <a:rPr lang="en-ZA"/>
              <a:pPr>
                <a:defRPr/>
              </a:pPr>
              <a:t>‹#›</a:t>
            </a:fld>
            <a:endParaRPr lang="en-Z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C27D1712-C050-4E4B-878B-F34AE1659BEB}" type="slidenum">
              <a:rPr lang="en-ZA"/>
              <a:pPr>
                <a:defRPr/>
              </a:pPr>
              <a:t>‹#›</a:t>
            </a:fld>
            <a:endParaRPr lang="en-ZA"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6"/>
            <a:ext cx="7772400" cy="1470025"/>
          </a:xfrm>
        </p:spPr>
        <p:txBody>
          <a:bodyPr/>
          <a:lstStyle>
            <a:lvl1pPr>
              <a:defRPr sz="4800">
                <a:solidFill>
                  <a:srgbClr val="FF9933"/>
                </a:solidFill>
              </a:defRPr>
            </a:lvl1pPr>
          </a:lstStyle>
          <a:p>
            <a:r>
              <a:rPr lang="en-ZA"/>
              <a:t>Click to edit Master title style</a:t>
            </a:r>
          </a:p>
        </p:txBody>
      </p:sp>
      <p:sp>
        <p:nvSpPr>
          <p:cNvPr id="3075" name="Rectangle 3"/>
          <p:cNvSpPr>
            <a:spLocks noGrp="1" noChangeArrowheads="1"/>
          </p:cNvSpPr>
          <p:nvPr>
            <p:ph type="subTitle" idx="1"/>
          </p:nvPr>
        </p:nvSpPr>
        <p:spPr>
          <a:xfrm>
            <a:off x="684213" y="3716338"/>
            <a:ext cx="7775575" cy="576262"/>
          </a:xfrm>
        </p:spPr>
        <p:txBody>
          <a:bodyPr/>
          <a:lstStyle>
            <a:lvl1pPr marL="0" indent="0">
              <a:buFont typeface="Wingdings" pitchFamily="2" charset="2"/>
              <a:buNone/>
              <a:defRPr sz="2000" b="1">
                <a:solidFill>
                  <a:schemeClr val="bg2">
                    <a:lumMod val="75000"/>
                  </a:schemeClr>
                </a:solidFill>
                <a:latin typeface="Arial Narrow" pitchFamily="34" charset="0"/>
              </a:defRPr>
            </a:lvl1pPr>
          </a:lstStyle>
          <a:p>
            <a:r>
              <a:rPr lang="en-ZA" dirty="0"/>
              <a:t>Click to edit Master subtitle style</a:t>
            </a:r>
          </a:p>
        </p:txBody>
      </p:sp>
      <p:sp>
        <p:nvSpPr>
          <p:cNvPr id="4" name="Rectangle 3"/>
          <p:cNvSpPr>
            <a:spLocks noGrp="1" noChangeArrowheads="1"/>
          </p:cNvSpPr>
          <p:nvPr>
            <p:ph type="sldNum" sz="quarter" idx="10"/>
          </p:nvPr>
        </p:nvSpPr>
        <p:spPr/>
        <p:txBody>
          <a:bodyPr/>
          <a:lstStyle>
            <a:lvl1pPr>
              <a:defRPr/>
            </a:lvl1pPr>
          </a:lstStyle>
          <a:p>
            <a:pPr>
              <a:defRPr/>
            </a:pPr>
            <a:fld id="{1354E2A0-629B-4660-8D8C-A22E14A38043}"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7943489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1E72A721-D4A4-4846-B9F4-7FA0ABD99A18}"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9379038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923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831"/>
            <a:ext cx="7772400" cy="1500187"/>
          </a:xfrm>
        </p:spPr>
        <p:txBody>
          <a:bodyPr anchor="b"/>
          <a:lstStyle>
            <a:lvl1pPr marL="0" indent="0">
              <a:buNone/>
              <a:defRPr sz="2000"/>
            </a:lvl1pPr>
            <a:lvl2pPr marL="405830" indent="0">
              <a:buNone/>
              <a:defRPr sz="1800"/>
            </a:lvl2pPr>
            <a:lvl3pPr marL="811579" indent="0">
              <a:buNone/>
              <a:defRPr sz="1600"/>
            </a:lvl3pPr>
            <a:lvl4pPr marL="1217431" indent="0">
              <a:buNone/>
              <a:defRPr sz="1400"/>
            </a:lvl4pPr>
            <a:lvl5pPr marL="1623240" indent="0">
              <a:buNone/>
              <a:defRPr sz="1400"/>
            </a:lvl5pPr>
            <a:lvl6pPr marL="2029027" indent="0">
              <a:buNone/>
              <a:defRPr sz="1400"/>
            </a:lvl6pPr>
            <a:lvl7pPr marL="2434811" indent="0">
              <a:buNone/>
              <a:defRPr sz="1400"/>
            </a:lvl7pPr>
            <a:lvl8pPr marL="2840622" indent="0">
              <a:buNone/>
              <a:defRPr sz="1400"/>
            </a:lvl8pPr>
            <a:lvl9pPr marL="3246419"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D7EA7A6-01EE-4AA0-9DAE-C4E7018BA929}"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146719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0825" y="1341439"/>
            <a:ext cx="424497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41439"/>
            <a:ext cx="424497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24B14934-6B97-4C71-95A3-02EBE5481F73}"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281390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05830" indent="0">
              <a:buNone/>
              <a:defRPr sz="2000" b="1"/>
            </a:lvl2pPr>
            <a:lvl3pPr marL="811579" indent="0">
              <a:buNone/>
              <a:defRPr sz="1800" b="1"/>
            </a:lvl3pPr>
            <a:lvl4pPr marL="1217431" indent="0">
              <a:buNone/>
              <a:defRPr sz="1600" b="1"/>
            </a:lvl4pPr>
            <a:lvl5pPr marL="1623240" indent="0">
              <a:buNone/>
              <a:defRPr sz="1600" b="1"/>
            </a:lvl5pPr>
            <a:lvl6pPr marL="2029027" indent="0">
              <a:buNone/>
              <a:defRPr sz="1600" b="1"/>
            </a:lvl6pPr>
            <a:lvl7pPr marL="2434811" indent="0">
              <a:buNone/>
              <a:defRPr sz="1600" b="1"/>
            </a:lvl7pPr>
            <a:lvl8pPr marL="2840622" indent="0">
              <a:buNone/>
              <a:defRPr sz="1600" b="1"/>
            </a:lvl8pPr>
            <a:lvl9pPr marL="324641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05830" indent="0">
              <a:buNone/>
              <a:defRPr sz="2000" b="1"/>
            </a:lvl2pPr>
            <a:lvl3pPr marL="811579" indent="0">
              <a:buNone/>
              <a:defRPr sz="1800" b="1"/>
            </a:lvl3pPr>
            <a:lvl4pPr marL="1217431" indent="0">
              <a:buNone/>
              <a:defRPr sz="1600" b="1"/>
            </a:lvl4pPr>
            <a:lvl5pPr marL="1623240" indent="0">
              <a:buNone/>
              <a:defRPr sz="1600" b="1"/>
            </a:lvl5pPr>
            <a:lvl6pPr marL="2029027" indent="0">
              <a:buNone/>
              <a:defRPr sz="1600" b="1"/>
            </a:lvl6pPr>
            <a:lvl7pPr marL="2434811" indent="0">
              <a:buNone/>
              <a:defRPr sz="1600" b="1"/>
            </a:lvl7pPr>
            <a:lvl8pPr marL="2840622" indent="0">
              <a:buNone/>
              <a:defRPr sz="1600" b="1"/>
            </a:lvl8pPr>
            <a:lvl9pPr marL="324641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82AC853C-231D-43DC-8E75-35BCC78DCBD3}"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3081884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5A35AD80-9193-4510-92D2-D10C8910BAEB}"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5840159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FE2F355-1E6E-4269-81F9-09D85B0B855A}"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1343633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8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05830" indent="0">
              <a:buNone/>
              <a:defRPr sz="1200"/>
            </a:lvl2pPr>
            <a:lvl3pPr marL="811579" indent="0">
              <a:buNone/>
              <a:defRPr sz="1000"/>
            </a:lvl3pPr>
            <a:lvl4pPr marL="1217431" indent="0">
              <a:buNone/>
              <a:defRPr sz="900"/>
            </a:lvl4pPr>
            <a:lvl5pPr marL="1623240" indent="0">
              <a:buNone/>
              <a:defRPr sz="900"/>
            </a:lvl5pPr>
            <a:lvl6pPr marL="2029027" indent="0">
              <a:buNone/>
              <a:defRPr sz="900"/>
            </a:lvl6pPr>
            <a:lvl7pPr marL="2434811" indent="0">
              <a:buNone/>
              <a:defRPr sz="900"/>
            </a:lvl7pPr>
            <a:lvl8pPr marL="2840622" indent="0">
              <a:buNone/>
              <a:defRPr sz="900"/>
            </a:lvl8pPr>
            <a:lvl9pPr marL="3246419"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1F11FFF-C0DF-4566-93D8-99F9CF107135}"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3903989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05830" indent="0">
              <a:buNone/>
              <a:defRPr sz="2800"/>
            </a:lvl2pPr>
            <a:lvl3pPr marL="811579" indent="0">
              <a:buNone/>
              <a:defRPr sz="2400"/>
            </a:lvl3pPr>
            <a:lvl4pPr marL="1217431" indent="0">
              <a:buNone/>
              <a:defRPr sz="2000"/>
            </a:lvl4pPr>
            <a:lvl5pPr marL="1623240" indent="0">
              <a:buNone/>
              <a:defRPr sz="2000"/>
            </a:lvl5pPr>
            <a:lvl6pPr marL="2029027" indent="0">
              <a:buNone/>
              <a:defRPr sz="2000"/>
            </a:lvl6pPr>
            <a:lvl7pPr marL="2434811" indent="0">
              <a:buNone/>
              <a:defRPr sz="2000"/>
            </a:lvl7pPr>
            <a:lvl8pPr marL="2840622" indent="0">
              <a:buNone/>
              <a:defRPr sz="2000"/>
            </a:lvl8pPr>
            <a:lvl9pPr marL="324641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05830" indent="0">
              <a:buNone/>
              <a:defRPr sz="1200"/>
            </a:lvl2pPr>
            <a:lvl3pPr marL="811579" indent="0">
              <a:buNone/>
              <a:defRPr sz="1000"/>
            </a:lvl3pPr>
            <a:lvl4pPr marL="1217431" indent="0">
              <a:buNone/>
              <a:defRPr sz="900"/>
            </a:lvl4pPr>
            <a:lvl5pPr marL="1623240" indent="0">
              <a:buNone/>
              <a:defRPr sz="900"/>
            </a:lvl5pPr>
            <a:lvl6pPr marL="2029027" indent="0">
              <a:buNone/>
              <a:defRPr sz="900"/>
            </a:lvl6pPr>
            <a:lvl7pPr marL="2434811" indent="0">
              <a:buNone/>
              <a:defRPr sz="900"/>
            </a:lvl7pPr>
            <a:lvl8pPr marL="2840622" indent="0">
              <a:buNone/>
              <a:defRPr sz="900"/>
            </a:lvl8pPr>
            <a:lvl9pPr marL="3246419"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F59DD16-14AD-49F0-B7CE-C21BB14DB2C9}"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2682917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D5CCAD68-351F-401C-AED2-85E2687D3684}"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4134429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263" y="275514"/>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1785" y="275514"/>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A0FBCB52-C781-487D-B444-D5688EE97830}" type="slidenum">
              <a:rPr lang="en-ZA"/>
              <a:pPr>
                <a:defRPr/>
              </a:pPr>
              <a:t>‹#›</a:t>
            </a:fld>
            <a:endParaRPr lang="en-ZA"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918" y="275514"/>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1785" y="275514"/>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390D6BB5-082B-4161-A370-08C426AA83A7}"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5420863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635" y="274638"/>
            <a:ext cx="6481763" cy="706437"/>
          </a:xfrm>
        </p:spPr>
        <p:txBody>
          <a:bodyPr/>
          <a:lstStyle/>
          <a:p>
            <a:r>
              <a:rPr lang="en-US"/>
              <a:t>Click to edit Master title style</a:t>
            </a:r>
          </a:p>
        </p:txBody>
      </p:sp>
      <p:sp>
        <p:nvSpPr>
          <p:cNvPr id="3" name="Text Placeholder 2"/>
          <p:cNvSpPr>
            <a:spLocks noGrp="1"/>
          </p:cNvSpPr>
          <p:nvPr>
            <p:ph type="body" sz="half" idx="1"/>
          </p:nvPr>
        </p:nvSpPr>
        <p:spPr>
          <a:xfrm>
            <a:off x="250825"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924066B7-DCC8-4278-B8A0-53995ED98126}"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9678734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51635" y="274638"/>
            <a:ext cx="6481763" cy="706437"/>
          </a:xfrm>
        </p:spPr>
        <p:txBody>
          <a:bodyPr/>
          <a:lstStyle>
            <a:lvl1pPr>
              <a:defRPr>
                <a:solidFill>
                  <a:schemeClr val="accent2"/>
                </a:solidFill>
              </a:defRPr>
            </a:lvl1pPr>
          </a:lstStyle>
          <a:p>
            <a:r>
              <a:rPr lang="en-US"/>
              <a:t>Click to edit Master title style</a:t>
            </a:r>
          </a:p>
        </p:txBody>
      </p:sp>
      <p:sp>
        <p:nvSpPr>
          <p:cNvPr id="3" name="Text Placeholder 2"/>
          <p:cNvSpPr>
            <a:spLocks noGrp="1"/>
          </p:cNvSpPr>
          <p:nvPr>
            <p:ph type="body" sz="half" idx="1"/>
          </p:nvPr>
        </p:nvSpPr>
        <p:spPr>
          <a:xfrm>
            <a:off x="250825"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1" y="1341439"/>
            <a:ext cx="4244975" cy="4784725"/>
          </a:xfrm>
        </p:spPr>
        <p:txBody>
          <a:bodyPr/>
          <a:lstStyle/>
          <a:p>
            <a:pPr lvl="0"/>
            <a:endParaRPr lang="en-US" noProof="0" dirty="0"/>
          </a:p>
        </p:txBody>
      </p:sp>
      <p:sp>
        <p:nvSpPr>
          <p:cNvPr id="5" name="Rectangle 6"/>
          <p:cNvSpPr>
            <a:spLocks noGrp="1" noChangeArrowheads="1"/>
          </p:cNvSpPr>
          <p:nvPr>
            <p:ph type="sldNum" sz="quarter" idx="10"/>
          </p:nvPr>
        </p:nvSpPr>
        <p:spPr>
          <a:ln/>
        </p:spPr>
        <p:txBody>
          <a:bodyPr/>
          <a:lstStyle>
            <a:lvl1pPr>
              <a:defRPr/>
            </a:lvl1pPr>
          </a:lstStyle>
          <a:p>
            <a:pPr>
              <a:defRPr/>
            </a:pPr>
            <a:fld id="{6ED7B654-FF80-431D-B623-A29D84394071}"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414230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50825" y="275514"/>
            <a:ext cx="8642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defRPr/>
            </a:pPr>
            <a:fld id="{C03B96F4-9111-4752-B1DB-BF2AF2932586}"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339278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6"/>
            <a:ext cx="7772400" cy="1470025"/>
          </a:xfrm>
        </p:spPr>
        <p:txBody>
          <a:bodyPr/>
          <a:lstStyle>
            <a:lvl1pPr>
              <a:defRPr sz="4800">
                <a:solidFill>
                  <a:srgbClr val="FF9933"/>
                </a:solidFill>
              </a:defRPr>
            </a:lvl1pPr>
          </a:lstStyle>
          <a:p>
            <a:r>
              <a:rPr lang="en-ZA"/>
              <a:t>Click to edit Master title style</a:t>
            </a:r>
          </a:p>
        </p:txBody>
      </p:sp>
      <p:sp>
        <p:nvSpPr>
          <p:cNvPr id="3075" name="Rectangle 3"/>
          <p:cNvSpPr>
            <a:spLocks noGrp="1" noChangeArrowheads="1"/>
          </p:cNvSpPr>
          <p:nvPr>
            <p:ph type="subTitle" idx="1"/>
          </p:nvPr>
        </p:nvSpPr>
        <p:spPr>
          <a:xfrm>
            <a:off x="684213" y="3716338"/>
            <a:ext cx="7775575" cy="576262"/>
          </a:xfrm>
        </p:spPr>
        <p:txBody>
          <a:bodyPr/>
          <a:lstStyle>
            <a:lvl1pPr marL="0" indent="0">
              <a:buFont typeface="Wingdings" pitchFamily="2" charset="2"/>
              <a:buNone/>
              <a:defRPr sz="2000" b="1">
                <a:solidFill>
                  <a:schemeClr val="bg2">
                    <a:lumMod val="75000"/>
                  </a:schemeClr>
                </a:solidFill>
                <a:latin typeface="Arial Narrow" pitchFamily="34" charset="0"/>
              </a:defRPr>
            </a:lvl1pPr>
          </a:lstStyle>
          <a:p>
            <a:r>
              <a:rPr lang="en-ZA" dirty="0"/>
              <a:t>Click to edit Master subtitle style</a:t>
            </a:r>
          </a:p>
        </p:txBody>
      </p:sp>
      <p:sp>
        <p:nvSpPr>
          <p:cNvPr id="4" name="Rectangle 3"/>
          <p:cNvSpPr>
            <a:spLocks noGrp="1" noChangeArrowheads="1"/>
          </p:cNvSpPr>
          <p:nvPr>
            <p:ph type="sldNum" sz="quarter" idx="10"/>
          </p:nvPr>
        </p:nvSpPr>
        <p:spPr/>
        <p:txBody>
          <a:bodyPr/>
          <a:lstStyle>
            <a:lvl1pPr>
              <a:defRPr/>
            </a:lvl1pPr>
          </a:lstStyle>
          <a:p>
            <a:pPr>
              <a:defRPr/>
            </a:pPr>
            <a:fld id="{01900EC1-0FE2-4EC9-AFA5-7C0C2093C44C}"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4153562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7653F1F-6DED-43E4-8B9B-2D2C4EEED73B}"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8568650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886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831"/>
            <a:ext cx="7772400" cy="1500187"/>
          </a:xfrm>
        </p:spPr>
        <p:txBody>
          <a:bodyPr anchor="b"/>
          <a:lstStyle>
            <a:lvl1pPr marL="0" indent="0">
              <a:buNone/>
              <a:defRPr sz="2000"/>
            </a:lvl1pPr>
            <a:lvl2pPr marL="413426" indent="0">
              <a:buNone/>
              <a:defRPr sz="1800"/>
            </a:lvl2pPr>
            <a:lvl3pPr marL="826756" indent="0">
              <a:buNone/>
              <a:defRPr sz="1600"/>
            </a:lvl3pPr>
            <a:lvl4pPr marL="1240204" indent="0">
              <a:buNone/>
              <a:defRPr sz="1400"/>
            </a:lvl4pPr>
            <a:lvl5pPr marL="1653579" indent="0">
              <a:buNone/>
              <a:defRPr sz="1400"/>
            </a:lvl5pPr>
            <a:lvl6pPr marL="2066953" indent="0">
              <a:buNone/>
              <a:defRPr sz="1400"/>
            </a:lvl6pPr>
            <a:lvl7pPr marL="2480344" indent="0">
              <a:buNone/>
              <a:defRPr sz="1400"/>
            </a:lvl7pPr>
            <a:lvl8pPr marL="2893753" indent="0">
              <a:buNone/>
              <a:defRPr sz="1400"/>
            </a:lvl8pPr>
            <a:lvl9pPr marL="3307112"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E8CB2921-F48F-4999-BCE3-EE0D81F29EBC}"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6454365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0825" y="1341439"/>
            <a:ext cx="424497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41439"/>
            <a:ext cx="424497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739C8EA0-2998-499C-B51A-2EC68BF74954}"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3020956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13426" indent="0">
              <a:buNone/>
              <a:defRPr sz="2000" b="1"/>
            </a:lvl2pPr>
            <a:lvl3pPr marL="826756" indent="0">
              <a:buNone/>
              <a:defRPr sz="1800" b="1"/>
            </a:lvl3pPr>
            <a:lvl4pPr marL="1240204" indent="0">
              <a:buNone/>
              <a:defRPr sz="1600" b="1"/>
            </a:lvl4pPr>
            <a:lvl5pPr marL="1653579" indent="0">
              <a:buNone/>
              <a:defRPr sz="1600" b="1"/>
            </a:lvl5pPr>
            <a:lvl6pPr marL="2066953" indent="0">
              <a:buNone/>
              <a:defRPr sz="1600" b="1"/>
            </a:lvl6pPr>
            <a:lvl7pPr marL="2480344" indent="0">
              <a:buNone/>
              <a:defRPr sz="1600" b="1"/>
            </a:lvl7pPr>
            <a:lvl8pPr marL="2893753" indent="0">
              <a:buNone/>
              <a:defRPr sz="1600" b="1"/>
            </a:lvl8pPr>
            <a:lvl9pPr marL="33071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13426" indent="0">
              <a:buNone/>
              <a:defRPr sz="2000" b="1"/>
            </a:lvl2pPr>
            <a:lvl3pPr marL="826756" indent="0">
              <a:buNone/>
              <a:defRPr sz="1800" b="1"/>
            </a:lvl3pPr>
            <a:lvl4pPr marL="1240204" indent="0">
              <a:buNone/>
              <a:defRPr sz="1600" b="1"/>
            </a:lvl4pPr>
            <a:lvl5pPr marL="1653579" indent="0">
              <a:buNone/>
              <a:defRPr sz="1600" b="1"/>
            </a:lvl5pPr>
            <a:lvl6pPr marL="2066953" indent="0">
              <a:buNone/>
              <a:defRPr sz="1600" b="1"/>
            </a:lvl6pPr>
            <a:lvl7pPr marL="2480344" indent="0">
              <a:buNone/>
              <a:defRPr sz="1600" b="1"/>
            </a:lvl7pPr>
            <a:lvl8pPr marL="2893753" indent="0">
              <a:buNone/>
              <a:defRPr sz="1600" b="1"/>
            </a:lvl8pPr>
            <a:lvl9pPr marL="33071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48BC5657-28D4-4CA6-856F-50FF1032F27E}"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2468174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99E1968B-79BB-4911-B5C5-A82A9E6FCBF9}"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137636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635" y="274638"/>
            <a:ext cx="6481763" cy="706437"/>
          </a:xfrm>
        </p:spPr>
        <p:txBody>
          <a:bodyPr/>
          <a:lstStyle/>
          <a:p>
            <a:r>
              <a:rPr lang="en-US"/>
              <a:t>Click to edit Master title style</a:t>
            </a:r>
          </a:p>
        </p:txBody>
      </p:sp>
      <p:sp>
        <p:nvSpPr>
          <p:cNvPr id="3" name="Text Placeholder 2"/>
          <p:cNvSpPr>
            <a:spLocks noGrp="1"/>
          </p:cNvSpPr>
          <p:nvPr>
            <p:ph type="body" sz="half" idx="1"/>
          </p:nvPr>
        </p:nvSpPr>
        <p:spPr>
          <a:xfrm>
            <a:off x="250825"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0FE28E4E-B8D3-4375-86F4-3B85A4243BE6}" type="slidenum">
              <a:rPr lang="en-ZA"/>
              <a:pPr>
                <a:defRPr/>
              </a:pPr>
              <a:t>‹#›</a:t>
            </a:fld>
            <a:endParaRPr lang="en-ZA"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B9370367-6F46-4100-BD7C-0725DE4E9931}"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8295528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4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13426" indent="0">
              <a:buNone/>
              <a:defRPr sz="1200"/>
            </a:lvl2pPr>
            <a:lvl3pPr marL="826756" indent="0">
              <a:buNone/>
              <a:defRPr sz="1000"/>
            </a:lvl3pPr>
            <a:lvl4pPr marL="1240204" indent="0">
              <a:buNone/>
              <a:defRPr sz="900"/>
            </a:lvl4pPr>
            <a:lvl5pPr marL="1653579" indent="0">
              <a:buNone/>
              <a:defRPr sz="900"/>
            </a:lvl5pPr>
            <a:lvl6pPr marL="2066953" indent="0">
              <a:buNone/>
              <a:defRPr sz="900"/>
            </a:lvl6pPr>
            <a:lvl7pPr marL="2480344" indent="0">
              <a:buNone/>
              <a:defRPr sz="900"/>
            </a:lvl7pPr>
            <a:lvl8pPr marL="2893753" indent="0">
              <a:buNone/>
              <a:defRPr sz="900"/>
            </a:lvl8pPr>
            <a:lvl9pPr marL="3307112"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B8BC6B8-C8E9-49C2-9ACD-0678C98F02BB}"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0022765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13426" indent="0">
              <a:buNone/>
              <a:defRPr sz="2800"/>
            </a:lvl2pPr>
            <a:lvl3pPr marL="826756" indent="0">
              <a:buNone/>
              <a:defRPr sz="2400"/>
            </a:lvl3pPr>
            <a:lvl4pPr marL="1240204" indent="0">
              <a:buNone/>
              <a:defRPr sz="2000"/>
            </a:lvl4pPr>
            <a:lvl5pPr marL="1653579" indent="0">
              <a:buNone/>
              <a:defRPr sz="2000"/>
            </a:lvl5pPr>
            <a:lvl6pPr marL="2066953" indent="0">
              <a:buNone/>
              <a:defRPr sz="2000"/>
            </a:lvl6pPr>
            <a:lvl7pPr marL="2480344" indent="0">
              <a:buNone/>
              <a:defRPr sz="2000"/>
            </a:lvl7pPr>
            <a:lvl8pPr marL="2893753" indent="0">
              <a:buNone/>
              <a:defRPr sz="2000"/>
            </a:lvl8pPr>
            <a:lvl9pPr marL="330711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13426" indent="0">
              <a:buNone/>
              <a:defRPr sz="1200"/>
            </a:lvl2pPr>
            <a:lvl3pPr marL="826756" indent="0">
              <a:buNone/>
              <a:defRPr sz="1000"/>
            </a:lvl3pPr>
            <a:lvl4pPr marL="1240204" indent="0">
              <a:buNone/>
              <a:defRPr sz="900"/>
            </a:lvl4pPr>
            <a:lvl5pPr marL="1653579" indent="0">
              <a:buNone/>
              <a:defRPr sz="900"/>
            </a:lvl5pPr>
            <a:lvl6pPr marL="2066953" indent="0">
              <a:buNone/>
              <a:defRPr sz="900"/>
            </a:lvl6pPr>
            <a:lvl7pPr marL="2480344" indent="0">
              <a:buNone/>
              <a:defRPr sz="900"/>
            </a:lvl7pPr>
            <a:lvl8pPr marL="2893753" indent="0">
              <a:buNone/>
              <a:defRPr sz="900"/>
            </a:lvl8pPr>
            <a:lvl9pPr marL="3307112"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0632FB5-EE3A-4616-B8C2-F043676F46FD}"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8502372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C27D1712-C050-4E4B-878B-F34AE1659BEB}"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8261203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556" y="275559"/>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1830" y="275559"/>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A0FBCB52-C781-487D-B444-D5688EE97830}"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8191872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815" y="274638"/>
            <a:ext cx="6481763" cy="706437"/>
          </a:xfrm>
        </p:spPr>
        <p:txBody>
          <a:bodyPr/>
          <a:lstStyle/>
          <a:p>
            <a:r>
              <a:rPr lang="en-US"/>
              <a:t>Click to edit Master title style</a:t>
            </a:r>
          </a:p>
        </p:txBody>
      </p:sp>
      <p:sp>
        <p:nvSpPr>
          <p:cNvPr id="3" name="Text Placeholder 2"/>
          <p:cNvSpPr>
            <a:spLocks noGrp="1"/>
          </p:cNvSpPr>
          <p:nvPr>
            <p:ph type="body" sz="half" idx="1"/>
          </p:nvPr>
        </p:nvSpPr>
        <p:spPr>
          <a:xfrm>
            <a:off x="250825"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0FE28E4E-B8D3-4375-86F4-3B85A4243BE6}"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41125739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51815" y="274638"/>
            <a:ext cx="6481763" cy="706437"/>
          </a:xfrm>
        </p:spPr>
        <p:txBody>
          <a:bodyPr/>
          <a:lstStyle>
            <a:lvl1pPr>
              <a:defRPr>
                <a:solidFill>
                  <a:schemeClr val="accent2"/>
                </a:solidFill>
              </a:defRPr>
            </a:lvl1pPr>
          </a:lstStyle>
          <a:p>
            <a:r>
              <a:rPr lang="en-US"/>
              <a:t>Click to edit Master title style</a:t>
            </a:r>
          </a:p>
        </p:txBody>
      </p:sp>
      <p:sp>
        <p:nvSpPr>
          <p:cNvPr id="3" name="Text Placeholder 2"/>
          <p:cNvSpPr>
            <a:spLocks noGrp="1"/>
          </p:cNvSpPr>
          <p:nvPr>
            <p:ph type="body" sz="half" idx="1"/>
          </p:nvPr>
        </p:nvSpPr>
        <p:spPr>
          <a:xfrm>
            <a:off x="250825"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1" y="1341439"/>
            <a:ext cx="4244975" cy="4784725"/>
          </a:xfrm>
        </p:spPr>
        <p:txBody>
          <a:bodyPr/>
          <a:lstStyle/>
          <a:p>
            <a:pPr lvl="0"/>
            <a:endParaRPr lang="en-US" noProof="0" dirty="0"/>
          </a:p>
        </p:txBody>
      </p:sp>
      <p:sp>
        <p:nvSpPr>
          <p:cNvPr id="5" name="Rectangle 6"/>
          <p:cNvSpPr>
            <a:spLocks noGrp="1" noChangeArrowheads="1"/>
          </p:cNvSpPr>
          <p:nvPr>
            <p:ph type="sldNum" sz="quarter" idx="10"/>
          </p:nvPr>
        </p:nvSpPr>
        <p:spPr>
          <a:ln/>
        </p:spPr>
        <p:txBody>
          <a:bodyPr/>
          <a:lstStyle>
            <a:lvl1pPr>
              <a:defRPr/>
            </a:lvl1pPr>
          </a:lstStyle>
          <a:p>
            <a:pPr>
              <a:defRPr/>
            </a:pPr>
            <a:fld id="{16880513-4089-4A63-9574-B828E64A5E75}"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8296458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50825" y="275559"/>
            <a:ext cx="8642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defRPr/>
            </a:pPr>
            <a:fld id="{5C8B63F1-26AF-4CF1-99D5-DA94EC3A6193}"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425383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6"/>
            <a:ext cx="7772400" cy="1470025"/>
          </a:xfrm>
        </p:spPr>
        <p:txBody>
          <a:bodyPr/>
          <a:lstStyle>
            <a:lvl1pPr>
              <a:defRPr sz="4800">
                <a:solidFill>
                  <a:srgbClr val="FF9933"/>
                </a:solidFill>
              </a:defRPr>
            </a:lvl1pPr>
          </a:lstStyle>
          <a:p>
            <a:r>
              <a:rPr lang="en-ZA"/>
              <a:t>Click to edit Master title style</a:t>
            </a:r>
          </a:p>
        </p:txBody>
      </p:sp>
      <p:sp>
        <p:nvSpPr>
          <p:cNvPr id="3075" name="Rectangle 3"/>
          <p:cNvSpPr>
            <a:spLocks noGrp="1" noChangeArrowheads="1"/>
          </p:cNvSpPr>
          <p:nvPr>
            <p:ph type="subTitle" idx="1"/>
          </p:nvPr>
        </p:nvSpPr>
        <p:spPr>
          <a:xfrm>
            <a:off x="684213" y="3716338"/>
            <a:ext cx="7775575" cy="576262"/>
          </a:xfrm>
        </p:spPr>
        <p:txBody>
          <a:bodyPr/>
          <a:lstStyle>
            <a:lvl1pPr marL="0" indent="0">
              <a:buFont typeface="Wingdings" pitchFamily="2" charset="2"/>
              <a:buNone/>
              <a:defRPr sz="2000" b="1">
                <a:solidFill>
                  <a:schemeClr val="bg2">
                    <a:lumMod val="75000"/>
                  </a:schemeClr>
                </a:solidFill>
                <a:latin typeface="Arial Narrow" pitchFamily="34" charset="0"/>
              </a:defRPr>
            </a:lvl1pPr>
          </a:lstStyle>
          <a:p>
            <a:r>
              <a:rPr lang="en-ZA" dirty="0"/>
              <a:t>Click to edit Master subtitle style</a:t>
            </a:r>
          </a:p>
        </p:txBody>
      </p:sp>
      <p:sp>
        <p:nvSpPr>
          <p:cNvPr id="4" name="Rectangle 3"/>
          <p:cNvSpPr>
            <a:spLocks noGrp="1" noChangeArrowheads="1"/>
          </p:cNvSpPr>
          <p:nvPr>
            <p:ph type="sldNum" sz="quarter" idx="10"/>
          </p:nvPr>
        </p:nvSpPr>
        <p:spPr/>
        <p:txBody>
          <a:bodyPr/>
          <a:lstStyle>
            <a:lvl1pPr defTabSz="392942" hangingPunct="0">
              <a:defRPr>
                <a:ea typeface="Helvetica Light" charset="0"/>
              </a:defRPr>
            </a:lvl1pPr>
          </a:lstStyle>
          <a:p>
            <a:pPr>
              <a:defRPr/>
            </a:pPr>
            <a:fld id="{3823EB63-2354-4402-B3CA-1B9903BD5D01}" type="slidenum">
              <a:rPr lang="en-ZA"/>
              <a:pPr>
                <a:defRPr/>
              </a:pPr>
              <a:t>‹#›</a:t>
            </a:fld>
            <a:endParaRPr lang="en-ZA" dirty="0"/>
          </a:p>
        </p:txBody>
      </p:sp>
    </p:spTree>
    <p:extLst>
      <p:ext uri="{BB962C8B-B14F-4D97-AF65-F5344CB8AC3E}">
        <p14:creationId xmlns:p14="http://schemas.microsoft.com/office/powerpoint/2010/main" val="36807760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defTabSz="392942" hangingPunct="0">
              <a:defRPr>
                <a:ea typeface="Helvetica Light" charset="0"/>
              </a:defRPr>
            </a:lvl1pPr>
          </a:lstStyle>
          <a:p>
            <a:pPr>
              <a:defRPr/>
            </a:pPr>
            <a:fld id="{A391EB96-1368-4725-979B-631AA4D126BB}" type="slidenum">
              <a:rPr lang="en-ZA"/>
              <a:pPr>
                <a:defRPr/>
              </a:pPr>
              <a:t>‹#›</a:t>
            </a:fld>
            <a:endParaRPr lang="en-ZA" dirty="0"/>
          </a:p>
        </p:txBody>
      </p:sp>
    </p:spTree>
    <p:extLst>
      <p:ext uri="{BB962C8B-B14F-4D97-AF65-F5344CB8AC3E}">
        <p14:creationId xmlns:p14="http://schemas.microsoft.com/office/powerpoint/2010/main" val="2826218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51635" y="274638"/>
            <a:ext cx="6481763" cy="706437"/>
          </a:xfrm>
        </p:spPr>
        <p:txBody>
          <a:bodyPr/>
          <a:lstStyle>
            <a:lvl1pPr>
              <a:defRPr>
                <a:solidFill>
                  <a:schemeClr val="accent2"/>
                </a:solidFill>
              </a:defRPr>
            </a:lvl1pPr>
          </a:lstStyle>
          <a:p>
            <a:r>
              <a:rPr lang="en-US"/>
              <a:t>Click to edit Master title style</a:t>
            </a:r>
          </a:p>
        </p:txBody>
      </p:sp>
      <p:sp>
        <p:nvSpPr>
          <p:cNvPr id="3" name="Text Placeholder 2"/>
          <p:cNvSpPr>
            <a:spLocks noGrp="1"/>
          </p:cNvSpPr>
          <p:nvPr>
            <p:ph type="body" sz="half" idx="1"/>
          </p:nvPr>
        </p:nvSpPr>
        <p:spPr>
          <a:xfrm>
            <a:off x="250825"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1" y="1341439"/>
            <a:ext cx="4244975" cy="4784725"/>
          </a:xfrm>
        </p:spPr>
        <p:txBody>
          <a:bodyPr/>
          <a:lstStyle/>
          <a:p>
            <a:pPr lvl="0"/>
            <a:endParaRPr lang="en-US" noProof="0" dirty="0"/>
          </a:p>
        </p:txBody>
      </p:sp>
      <p:sp>
        <p:nvSpPr>
          <p:cNvPr id="5" name="Rectangle 6"/>
          <p:cNvSpPr>
            <a:spLocks noGrp="1" noChangeArrowheads="1"/>
          </p:cNvSpPr>
          <p:nvPr>
            <p:ph type="sldNum" sz="quarter" idx="10"/>
          </p:nvPr>
        </p:nvSpPr>
        <p:spPr>
          <a:ln/>
        </p:spPr>
        <p:txBody>
          <a:bodyPr/>
          <a:lstStyle>
            <a:lvl1pPr>
              <a:defRPr/>
            </a:lvl1pPr>
          </a:lstStyle>
          <a:p>
            <a:pPr>
              <a:defRPr/>
            </a:pPr>
            <a:fld id="{16880513-4089-4A63-9574-B828E64A5E75}" type="slidenum">
              <a:rPr lang="en-ZA"/>
              <a:pPr>
                <a:defRPr/>
              </a:pPr>
              <a:t>‹#›</a:t>
            </a:fld>
            <a:endParaRPr lang="en-ZA"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8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831"/>
            <a:ext cx="7772400" cy="1500187"/>
          </a:xfrm>
        </p:spPr>
        <p:txBody>
          <a:bodyPr anchor="b"/>
          <a:lstStyle>
            <a:lvl1pPr marL="0" indent="0">
              <a:buNone/>
              <a:defRPr sz="2000"/>
            </a:lvl1pPr>
            <a:lvl2pPr marL="436029" indent="0">
              <a:buNone/>
              <a:defRPr sz="1800"/>
            </a:lvl2pPr>
            <a:lvl3pPr marL="872127" indent="0">
              <a:buNone/>
              <a:defRPr sz="1600"/>
            </a:lvl3pPr>
            <a:lvl4pPr marL="1308055" indent="0">
              <a:buNone/>
              <a:defRPr sz="1400"/>
            </a:lvl4pPr>
            <a:lvl5pPr marL="1744075" indent="0">
              <a:buNone/>
              <a:defRPr sz="1400"/>
            </a:lvl5pPr>
            <a:lvl6pPr marL="2180066" indent="0">
              <a:buNone/>
              <a:defRPr sz="1400"/>
            </a:lvl6pPr>
            <a:lvl7pPr marL="2616086" indent="0">
              <a:buNone/>
              <a:defRPr sz="1400"/>
            </a:lvl7pPr>
            <a:lvl8pPr marL="3052111" indent="0">
              <a:buNone/>
              <a:defRPr sz="1400"/>
            </a:lvl8pPr>
            <a:lvl9pPr marL="3488097"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p:txBody>
          <a:bodyPr/>
          <a:lstStyle>
            <a:lvl1pPr defTabSz="392942" hangingPunct="0">
              <a:defRPr>
                <a:ea typeface="Helvetica Light" charset="0"/>
              </a:defRPr>
            </a:lvl1pPr>
          </a:lstStyle>
          <a:p>
            <a:pPr>
              <a:defRPr/>
            </a:pPr>
            <a:fld id="{64E8652B-2B68-4F04-9AA1-E72ACD37951B}" type="slidenum">
              <a:rPr lang="en-ZA"/>
              <a:pPr>
                <a:defRPr/>
              </a:pPr>
              <a:t>‹#›</a:t>
            </a:fld>
            <a:endParaRPr lang="en-ZA" dirty="0"/>
          </a:p>
        </p:txBody>
      </p:sp>
    </p:spTree>
    <p:extLst>
      <p:ext uri="{BB962C8B-B14F-4D97-AF65-F5344CB8AC3E}">
        <p14:creationId xmlns:p14="http://schemas.microsoft.com/office/powerpoint/2010/main" val="37787962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0825" y="1341439"/>
            <a:ext cx="424497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41439"/>
            <a:ext cx="424497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p:txBody>
          <a:bodyPr/>
          <a:lstStyle>
            <a:lvl1pPr defTabSz="392942" hangingPunct="0">
              <a:defRPr>
                <a:ea typeface="Helvetica Light" charset="0"/>
              </a:defRPr>
            </a:lvl1pPr>
          </a:lstStyle>
          <a:p>
            <a:pPr>
              <a:defRPr/>
            </a:pPr>
            <a:fld id="{D53ACE50-4EE3-4A66-B505-A65C2D11565C}" type="slidenum">
              <a:rPr lang="en-ZA"/>
              <a:pPr>
                <a:defRPr/>
              </a:pPr>
              <a:t>‹#›</a:t>
            </a:fld>
            <a:endParaRPr lang="en-ZA" dirty="0"/>
          </a:p>
        </p:txBody>
      </p:sp>
    </p:spTree>
    <p:extLst>
      <p:ext uri="{BB962C8B-B14F-4D97-AF65-F5344CB8AC3E}">
        <p14:creationId xmlns:p14="http://schemas.microsoft.com/office/powerpoint/2010/main" val="16702736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36029" indent="0">
              <a:buNone/>
              <a:defRPr sz="2000" b="1"/>
            </a:lvl2pPr>
            <a:lvl3pPr marL="872127" indent="0">
              <a:buNone/>
              <a:defRPr sz="1800" b="1"/>
            </a:lvl3pPr>
            <a:lvl4pPr marL="1308055" indent="0">
              <a:buNone/>
              <a:defRPr sz="1600" b="1"/>
            </a:lvl4pPr>
            <a:lvl5pPr marL="1744075" indent="0">
              <a:buNone/>
              <a:defRPr sz="1600" b="1"/>
            </a:lvl5pPr>
            <a:lvl6pPr marL="2180066" indent="0">
              <a:buNone/>
              <a:defRPr sz="1600" b="1"/>
            </a:lvl6pPr>
            <a:lvl7pPr marL="2616086" indent="0">
              <a:buNone/>
              <a:defRPr sz="1600" b="1"/>
            </a:lvl7pPr>
            <a:lvl8pPr marL="3052111" indent="0">
              <a:buNone/>
              <a:defRPr sz="1600" b="1"/>
            </a:lvl8pPr>
            <a:lvl9pPr marL="348809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36029" indent="0">
              <a:buNone/>
              <a:defRPr sz="2000" b="1"/>
            </a:lvl2pPr>
            <a:lvl3pPr marL="872127" indent="0">
              <a:buNone/>
              <a:defRPr sz="1800" b="1"/>
            </a:lvl3pPr>
            <a:lvl4pPr marL="1308055" indent="0">
              <a:buNone/>
              <a:defRPr sz="1600" b="1"/>
            </a:lvl4pPr>
            <a:lvl5pPr marL="1744075" indent="0">
              <a:buNone/>
              <a:defRPr sz="1600" b="1"/>
            </a:lvl5pPr>
            <a:lvl6pPr marL="2180066" indent="0">
              <a:buNone/>
              <a:defRPr sz="1600" b="1"/>
            </a:lvl6pPr>
            <a:lvl7pPr marL="2616086" indent="0">
              <a:buNone/>
              <a:defRPr sz="1600" b="1"/>
            </a:lvl7pPr>
            <a:lvl8pPr marL="3052111" indent="0">
              <a:buNone/>
              <a:defRPr sz="1600" b="1"/>
            </a:lvl8pPr>
            <a:lvl9pPr marL="34880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p:txBody>
          <a:bodyPr/>
          <a:lstStyle>
            <a:lvl1pPr defTabSz="392942" hangingPunct="0">
              <a:defRPr>
                <a:ea typeface="Helvetica Light" charset="0"/>
              </a:defRPr>
            </a:lvl1pPr>
          </a:lstStyle>
          <a:p>
            <a:pPr>
              <a:defRPr/>
            </a:pPr>
            <a:fld id="{C7EFB38D-19FD-4F9A-8164-15888CF67E03}" type="slidenum">
              <a:rPr lang="en-ZA"/>
              <a:pPr>
                <a:defRPr/>
              </a:pPr>
              <a:t>‹#›</a:t>
            </a:fld>
            <a:endParaRPr lang="en-ZA" dirty="0"/>
          </a:p>
        </p:txBody>
      </p:sp>
    </p:spTree>
    <p:extLst>
      <p:ext uri="{BB962C8B-B14F-4D97-AF65-F5344CB8AC3E}">
        <p14:creationId xmlns:p14="http://schemas.microsoft.com/office/powerpoint/2010/main" val="31709872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p:txBody>
          <a:bodyPr/>
          <a:lstStyle>
            <a:lvl1pPr defTabSz="392942" hangingPunct="0">
              <a:defRPr>
                <a:ea typeface="Helvetica Light" charset="0"/>
              </a:defRPr>
            </a:lvl1pPr>
          </a:lstStyle>
          <a:p>
            <a:pPr>
              <a:defRPr/>
            </a:pPr>
            <a:fld id="{F07DC02B-4E95-4999-9D45-71FC4D1B21A2}" type="slidenum">
              <a:rPr lang="en-ZA"/>
              <a:pPr>
                <a:defRPr/>
              </a:pPr>
              <a:t>‹#›</a:t>
            </a:fld>
            <a:endParaRPr lang="en-ZA" dirty="0"/>
          </a:p>
        </p:txBody>
      </p:sp>
    </p:spTree>
    <p:extLst>
      <p:ext uri="{BB962C8B-B14F-4D97-AF65-F5344CB8AC3E}">
        <p14:creationId xmlns:p14="http://schemas.microsoft.com/office/powerpoint/2010/main" val="4666624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defTabSz="392942" hangingPunct="0">
              <a:defRPr>
                <a:ea typeface="Helvetica Light" charset="0"/>
              </a:defRPr>
            </a:lvl1pPr>
          </a:lstStyle>
          <a:p>
            <a:pPr>
              <a:defRPr/>
            </a:pPr>
            <a:fld id="{45C6DFFB-7FB5-48CA-B6C6-FA5F068ADDEF}" type="slidenum">
              <a:rPr lang="en-ZA"/>
              <a:pPr>
                <a:defRPr/>
              </a:pPr>
              <a:t>‹#›</a:t>
            </a:fld>
            <a:endParaRPr lang="en-ZA" dirty="0"/>
          </a:p>
        </p:txBody>
      </p:sp>
    </p:spTree>
    <p:extLst>
      <p:ext uri="{BB962C8B-B14F-4D97-AF65-F5344CB8AC3E}">
        <p14:creationId xmlns:p14="http://schemas.microsoft.com/office/powerpoint/2010/main" val="15471663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82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36029" indent="0">
              <a:buNone/>
              <a:defRPr sz="1200"/>
            </a:lvl2pPr>
            <a:lvl3pPr marL="872127" indent="0">
              <a:buNone/>
              <a:defRPr sz="1000"/>
            </a:lvl3pPr>
            <a:lvl4pPr marL="1308055" indent="0">
              <a:buNone/>
              <a:defRPr sz="900"/>
            </a:lvl4pPr>
            <a:lvl5pPr marL="1744075" indent="0">
              <a:buNone/>
              <a:defRPr sz="900"/>
            </a:lvl5pPr>
            <a:lvl6pPr marL="2180066" indent="0">
              <a:buNone/>
              <a:defRPr sz="900"/>
            </a:lvl6pPr>
            <a:lvl7pPr marL="2616086" indent="0">
              <a:buNone/>
              <a:defRPr sz="900"/>
            </a:lvl7pPr>
            <a:lvl8pPr marL="3052111" indent="0">
              <a:buNone/>
              <a:defRPr sz="900"/>
            </a:lvl8pPr>
            <a:lvl9pPr marL="3488097"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defTabSz="392942" hangingPunct="0">
              <a:defRPr>
                <a:ea typeface="Helvetica Light" charset="0"/>
              </a:defRPr>
            </a:lvl1pPr>
          </a:lstStyle>
          <a:p>
            <a:pPr>
              <a:defRPr/>
            </a:pPr>
            <a:fld id="{63A3F141-598E-435C-86B6-67ADE6D120D9}" type="slidenum">
              <a:rPr lang="en-ZA"/>
              <a:pPr>
                <a:defRPr/>
              </a:pPr>
              <a:t>‹#›</a:t>
            </a:fld>
            <a:endParaRPr lang="en-ZA" dirty="0"/>
          </a:p>
        </p:txBody>
      </p:sp>
    </p:spTree>
    <p:extLst>
      <p:ext uri="{BB962C8B-B14F-4D97-AF65-F5344CB8AC3E}">
        <p14:creationId xmlns:p14="http://schemas.microsoft.com/office/powerpoint/2010/main" val="32312359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36029" indent="0">
              <a:buNone/>
              <a:defRPr sz="2800"/>
            </a:lvl2pPr>
            <a:lvl3pPr marL="872127" indent="0">
              <a:buNone/>
              <a:defRPr sz="2400"/>
            </a:lvl3pPr>
            <a:lvl4pPr marL="1308055" indent="0">
              <a:buNone/>
              <a:defRPr sz="2000"/>
            </a:lvl4pPr>
            <a:lvl5pPr marL="1744075" indent="0">
              <a:buNone/>
              <a:defRPr sz="2000"/>
            </a:lvl5pPr>
            <a:lvl6pPr marL="2180066" indent="0">
              <a:buNone/>
              <a:defRPr sz="2000"/>
            </a:lvl6pPr>
            <a:lvl7pPr marL="2616086" indent="0">
              <a:buNone/>
              <a:defRPr sz="2000"/>
            </a:lvl7pPr>
            <a:lvl8pPr marL="3052111" indent="0">
              <a:buNone/>
              <a:defRPr sz="2000"/>
            </a:lvl8pPr>
            <a:lvl9pPr marL="3488097"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36029" indent="0">
              <a:buNone/>
              <a:defRPr sz="1200"/>
            </a:lvl2pPr>
            <a:lvl3pPr marL="872127" indent="0">
              <a:buNone/>
              <a:defRPr sz="1000"/>
            </a:lvl3pPr>
            <a:lvl4pPr marL="1308055" indent="0">
              <a:buNone/>
              <a:defRPr sz="900"/>
            </a:lvl4pPr>
            <a:lvl5pPr marL="1744075" indent="0">
              <a:buNone/>
              <a:defRPr sz="900"/>
            </a:lvl5pPr>
            <a:lvl6pPr marL="2180066" indent="0">
              <a:buNone/>
              <a:defRPr sz="900"/>
            </a:lvl6pPr>
            <a:lvl7pPr marL="2616086" indent="0">
              <a:buNone/>
              <a:defRPr sz="900"/>
            </a:lvl7pPr>
            <a:lvl8pPr marL="3052111" indent="0">
              <a:buNone/>
              <a:defRPr sz="900"/>
            </a:lvl8pPr>
            <a:lvl9pPr marL="3488097"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defTabSz="392942" hangingPunct="0">
              <a:defRPr>
                <a:ea typeface="Helvetica Light" charset="0"/>
              </a:defRPr>
            </a:lvl1pPr>
          </a:lstStyle>
          <a:p>
            <a:pPr>
              <a:defRPr/>
            </a:pPr>
            <a:fld id="{9FFDC045-D013-44A2-AB19-F4994ED93486}" type="slidenum">
              <a:rPr lang="en-ZA"/>
              <a:pPr>
                <a:defRPr/>
              </a:pPr>
              <a:t>‹#›</a:t>
            </a:fld>
            <a:endParaRPr lang="en-ZA" dirty="0"/>
          </a:p>
        </p:txBody>
      </p:sp>
    </p:spTree>
    <p:extLst>
      <p:ext uri="{BB962C8B-B14F-4D97-AF65-F5344CB8AC3E}">
        <p14:creationId xmlns:p14="http://schemas.microsoft.com/office/powerpoint/2010/main" val="9055856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defTabSz="392942" hangingPunct="0">
              <a:defRPr>
                <a:ea typeface="Helvetica Light" charset="0"/>
              </a:defRPr>
            </a:lvl1pPr>
          </a:lstStyle>
          <a:p>
            <a:pPr>
              <a:defRPr/>
            </a:pPr>
            <a:fld id="{CDDCD3E5-69AE-4719-A283-73B2662C69AB}" type="slidenum">
              <a:rPr lang="en-ZA"/>
              <a:pPr>
                <a:defRPr/>
              </a:pPr>
              <a:t>‹#›</a:t>
            </a:fld>
            <a:endParaRPr lang="en-ZA" dirty="0"/>
          </a:p>
        </p:txBody>
      </p:sp>
    </p:spTree>
    <p:extLst>
      <p:ext uri="{BB962C8B-B14F-4D97-AF65-F5344CB8AC3E}">
        <p14:creationId xmlns:p14="http://schemas.microsoft.com/office/powerpoint/2010/main" val="18424584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3515" y="275471"/>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1742" y="275471"/>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defTabSz="392942" hangingPunct="0">
              <a:defRPr>
                <a:ea typeface="Helvetica Light" charset="0"/>
              </a:defRPr>
            </a:lvl1pPr>
          </a:lstStyle>
          <a:p>
            <a:pPr>
              <a:defRPr/>
            </a:pPr>
            <a:fld id="{9A7F9526-5B7C-4B99-BD0B-9D972CBE152D}" type="slidenum">
              <a:rPr lang="en-ZA"/>
              <a:pPr>
                <a:defRPr/>
              </a:pPr>
              <a:t>‹#›</a:t>
            </a:fld>
            <a:endParaRPr lang="en-ZA" dirty="0"/>
          </a:p>
        </p:txBody>
      </p:sp>
    </p:spTree>
    <p:extLst>
      <p:ext uri="{BB962C8B-B14F-4D97-AF65-F5344CB8AC3E}">
        <p14:creationId xmlns:p14="http://schemas.microsoft.com/office/powerpoint/2010/main" val="26146377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92" y="274638"/>
            <a:ext cx="6481763" cy="706437"/>
          </a:xfrm>
        </p:spPr>
        <p:txBody>
          <a:bodyPr/>
          <a:lstStyle/>
          <a:p>
            <a:r>
              <a:rPr lang="en-US"/>
              <a:t>Click to edit Master title style</a:t>
            </a:r>
          </a:p>
        </p:txBody>
      </p:sp>
      <p:sp>
        <p:nvSpPr>
          <p:cNvPr id="3" name="Text Placeholder 2"/>
          <p:cNvSpPr>
            <a:spLocks noGrp="1"/>
          </p:cNvSpPr>
          <p:nvPr>
            <p:ph type="body" sz="half" idx="1"/>
          </p:nvPr>
        </p:nvSpPr>
        <p:spPr>
          <a:xfrm>
            <a:off x="250825"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p:txBody>
          <a:bodyPr/>
          <a:lstStyle>
            <a:lvl1pPr defTabSz="392942" hangingPunct="0">
              <a:defRPr>
                <a:ea typeface="Helvetica Light" charset="0"/>
              </a:defRPr>
            </a:lvl1pPr>
          </a:lstStyle>
          <a:p>
            <a:pPr>
              <a:defRPr/>
            </a:pPr>
            <a:fld id="{B4B9C404-B0BE-403A-94DA-112C78D7A673}" type="slidenum">
              <a:rPr lang="en-ZA"/>
              <a:pPr>
                <a:defRPr/>
              </a:pPr>
              <a:t>‹#›</a:t>
            </a:fld>
            <a:endParaRPr lang="en-ZA" dirty="0"/>
          </a:p>
        </p:txBody>
      </p:sp>
    </p:spTree>
    <p:extLst>
      <p:ext uri="{BB962C8B-B14F-4D97-AF65-F5344CB8AC3E}">
        <p14:creationId xmlns:p14="http://schemas.microsoft.com/office/powerpoint/2010/main" val="363127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50825" y="275514"/>
            <a:ext cx="8642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defRPr/>
            </a:pPr>
            <a:fld id="{5C8B63F1-26AF-4CF1-99D5-DA94EC3A6193}" type="slidenum">
              <a:rPr lang="en-ZA"/>
              <a:pPr>
                <a:defRPr/>
              </a:pPr>
              <a:t>‹#›</a:t>
            </a:fld>
            <a:endParaRPr lang="en-ZA"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51592" y="274638"/>
            <a:ext cx="6481763" cy="706437"/>
          </a:xfrm>
        </p:spPr>
        <p:txBody>
          <a:bodyPr/>
          <a:lstStyle>
            <a:lvl1pPr>
              <a:defRPr>
                <a:solidFill>
                  <a:schemeClr val="accent2"/>
                </a:solidFill>
              </a:defRPr>
            </a:lvl1pPr>
          </a:lstStyle>
          <a:p>
            <a:r>
              <a:rPr lang="en-US"/>
              <a:t>Click to edit Master title style</a:t>
            </a:r>
          </a:p>
        </p:txBody>
      </p:sp>
      <p:sp>
        <p:nvSpPr>
          <p:cNvPr id="3" name="Text Placeholder 2"/>
          <p:cNvSpPr>
            <a:spLocks noGrp="1"/>
          </p:cNvSpPr>
          <p:nvPr>
            <p:ph type="body" sz="half" idx="1"/>
          </p:nvPr>
        </p:nvSpPr>
        <p:spPr>
          <a:xfrm>
            <a:off x="250825"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1" y="1341439"/>
            <a:ext cx="4244975" cy="4784725"/>
          </a:xfrm>
        </p:spPr>
        <p:txBody>
          <a:bodyPr/>
          <a:lstStyle/>
          <a:p>
            <a:pPr lvl="0"/>
            <a:endParaRPr lang="en-US" noProof="0" dirty="0"/>
          </a:p>
        </p:txBody>
      </p:sp>
      <p:sp>
        <p:nvSpPr>
          <p:cNvPr id="5" name="Rectangle 6"/>
          <p:cNvSpPr>
            <a:spLocks noGrp="1" noChangeArrowheads="1"/>
          </p:cNvSpPr>
          <p:nvPr>
            <p:ph type="sldNum" sz="quarter" idx="10"/>
          </p:nvPr>
        </p:nvSpPr>
        <p:spPr/>
        <p:txBody>
          <a:bodyPr/>
          <a:lstStyle>
            <a:lvl1pPr defTabSz="392942" hangingPunct="0">
              <a:defRPr>
                <a:ea typeface="Helvetica Light" charset="0"/>
              </a:defRPr>
            </a:lvl1pPr>
          </a:lstStyle>
          <a:p>
            <a:pPr>
              <a:defRPr/>
            </a:pPr>
            <a:fld id="{2298D2B4-739B-4332-859A-E05149E7282C}" type="slidenum">
              <a:rPr lang="en-ZA"/>
              <a:pPr>
                <a:defRPr/>
              </a:pPr>
              <a:t>‹#›</a:t>
            </a:fld>
            <a:endParaRPr lang="en-ZA" dirty="0"/>
          </a:p>
        </p:txBody>
      </p:sp>
    </p:spTree>
    <p:extLst>
      <p:ext uri="{BB962C8B-B14F-4D97-AF65-F5344CB8AC3E}">
        <p14:creationId xmlns:p14="http://schemas.microsoft.com/office/powerpoint/2010/main" val="23314953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50825" y="275471"/>
            <a:ext cx="8642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p:txBody>
          <a:bodyPr/>
          <a:lstStyle>
            <a:lvl1pPr defTabSz="392942" hangingPunct="0">
              <a:defRPr>
                <a:ea typeface="Helvetica Light" charset="0"/>
              </a:defRPr>
            </a:lvl1pPr>
          </a:lstStyle>
          <a:p>
            <a:pPr>
              <a:defRPr/>
            </a:pPr>
            <a:fld id="{331F4CD0-0242-4744-BED2-B95931F97FE0}" type="slidenum">
              <a:rPr lang="en-ZA"/>
              <a:pPr>
                <a:defRPr/>
              </a:pPr>
              <a:t>‹#›</a:t>
            </a:fld>
            <a:endParaRPr lang="en-ZA" dirty="0"/>
          </a:p>
        </p:txBody>
      </p:sp>
    </p:spTree>
    <p:extLst>
      <p:ext uri="{BB962C8B-B14F-4D97-AF65-F5344CB8AC3E}">
        <p14:creationId xmlns:p14="http://schemas.microsoft.com/office/powerpoint/2010/main" val="4358916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6"/>
            <a:ext cx="7772400" cy="1470025"/>
          </a:xfrm>
        </p:spPr>
        <p:txBody>
          <a:bodyPr/>
          <a:lstStyle>
            <a:lvl1pPr>
              <a:defRPr sz="4800">
                <a:solidFill>
                  <a:srgbClr val="FF9933"/>
                </a:solidFill>
              </a:defRPr>
            </a:lvl1pPr>
          </a:lstStyle>
          <a:p>
            <a:r>
              <a:rPr lang="en-ZA"/>
              <a:t>Click to edit Master title style</a:t>
            </a:r>
          </a:p>
        </p:txBody>
      </p:sp>
      <p:sp>
        <p:nvSpPr>
          <p:cNvPr id="3075" name="Rectangle 3"/>
          <p:cNvSpPr>
            <a:spLocks noGrp="1" noChangeArrowheads="1"/>
          </p:cNvSpPr>
          <p:nvPr>
            <p:ph type="subTitle" idx="1"/>
          </p:nvPr>
        </p:nvSpPr>
        <p:spPr>
          <a:xfrm>
            <a:off x="684213" y="3716338"/>
            <a:ext cx="7775575" cy="576262"/>
          </a:xfrm>
        </p:spPr>
        <p:txBody>
          <a:bodyPr/>
          <a:lstStyle>
            <a:lvl1pPr marL="0" indent="0">
              <a:buFont typeface="Wingdings" pitchFamily="2" charset="2"/>
              <a:buNone/>
              <a:defRPr sz="2000" b="1">
                <a:solidFill>
                  <a:schemeClr val="bg2">
                    <a:lumMod val="75000"/>
                  </a:schemeClr>
                </a:solidFill>
                <a:latin typeface="Arial Narrow" pitchFamily="34" charset="0"/>
              </a:defRPr>
            </a:lvl1pPr>
          </a:lstStyle>
          <a:p>
            <a:r>
              <a:rPr lang="en-ZA" dirty="0"/>
              <a:t>Click to edit Master subtitle style</a:t>
            </a:r>
          </a:p>
        </p:txBody>
      </p:sp>
      <p:sp>
        <p:nvSpPr>
          <p:cNvPr id="4" name="Rectangle 3"/>
          <p:cNvSpPr>
            <a:spLocks noGrp="1" noChangeArrowheads="1"/>
          </p:cNvSpPr>
          <p:nvPr>
            <p:ph type="sldNum" sz="quarter" idx="10"/>
          </p:nvPr>
        </p:nvSpPr>
        <p:spPr/>
        <p:txBody>
          <a:bodyPr/>
          <a:lstStyle>
            <a:lvl1pPr>
              <a:defRPr/>
            </a:lvl1pPr>
          </a:lstStyle>
          <a:p>
            <a:pPr>
              <a:defRPr/>
            </a:pPr>
            <a:fld id="{01900EC1-0FE2-4EC9-AFA5-7C0C2093C44C}"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42640484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7653F1F-6DED-43E4-8B9B-2D2C4EEED73B}"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8226488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87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831"/>
            <a:ext cx="7772400" cy="1500187"/>
          </a:xfrm>
        </p:spPr>
        <p:txBody>
          <a:bodyPr anchor="b"/>
          <a:lstStyle>
            <a:lvl1pPr marL="0" indent="0">
              <a:buNone/>
              <a:defRPr sz="2000"/>
            </a:lvl1pPr>
            <a:lvl2pPr marL="416398" indent="0">
              <a:buNone/>
              <a:defRPr sz="1800"/>
            </a:lvl2pPr>
            <a:lvl3pPr marL="832724" indent="0">
              <a:buNone/>
              <a:defRPr sz="1600"/>
            </a:lvl3pPr>
            <a:lvl4pPr marL="1249158" indent="0">
              <a:buNone/>
              <a:defRPr sz="1400"/>
            </a:lvl4pPr>
            <a:lvl5pPr marL="1665474" indent="0">
              <a:buNone/>
              <a:defRPr sz="1400"/>
            </a:lvl5pPr>
            <a:lvl6pPr marL="2081821" indent="0">
              <a:buNone/>
              <a:defRPr sz="1400"/>
            </a:lvl6pPr>
            <a:lvl7pPr marL="2498202" indent="0">
              <a:buNone/>
              <a:defRPr sz="1400"/>
            </a:lvl7pPr>
            <a:lvl8pPr marL="2914565" indent="0">
              <a:buNone/>
              <a:defRPr sz="1400"/>
            </a:lvl8pPr>
            <a:lvl9pPr marL="3330903"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E8CB2921-F48F-4999-BCE3-EE0D81F29EBC}"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2966512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0825" y="1341439"/>
            <a:ext cx="424497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41439"/>
            <a:ext cx="424497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739C8EA0-2998-499C-B51A-2EC68BF74954}"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4153789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16398" indent="0">
              <a:buNone/>
              <a:defRPr sz="2000" b="1"/>
            </a:lvl2pPr>
            <a:lvl3pPr marL="832724" indent="0">
              <a:buNone/>
              <a:defRPr sz="1800" b="1"/>
            </a:lvl3pPr>
            <a:lvl4pPr marL="1249158" indent="0">
              <a:buNone/>
              <a:defRPr sz="1600" b="1"/>
            </a:lvl4pPr>
            <a:lvl5pPr marL="1665474" indent="0">
              <a:buNone/>
              <a:defRPr sz="1600" b="1"/>
            </a:lvl5pPr>
            <a:lvl6pPr marL="2081821" indent="0">
              <a:buNone/>
              <a:defRPr sz="1600" b="1"/>
            </a:lvl6pPr>
            <a:lvl7pPr marL="2498202" indent="0">
              <a:buNone/>
              <a:defRPr sz="1600" b="1"/>
            </a:lvl7pPr>
            <a:lvl8pPr marL="2914565" indent="0">
              <a:buNone/>
              <a:defRPr sz="1600" b="1"/>
            </a:lvl8pPr>
            <a:lvl9pPr marL="33309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16398" indent="0">
              <a:buNone/>
              <a:defRPr sz="2000" b="1"/>
            </a:lvl2pPr>
            <a:lvl3pPr marL="832724" indent="0">
              <a:buNone/>
              <a:defRPr sz="1800" b="1"/>
            </a:lvl3pPr>
            <a:lvl4pPr marL="1249158" indent="0">
              <a:buNone/>
              <a:defRPr sz="1600" b="1"/>
            </a:lvl4pPr>
            <a:lvl5pPr marL="1665474" indent="0">
              <a:buNone/>
              <a:defRPr sz="1600" b="1"/>
            </a:lvl5pPr>
            <a:lvl6pPr marL="2081821" indent="0">
              <a:buNone/>
              <a:defRPr sz="1600" b="1"/>
            </a:lvl6pPr>
            <a:lvl7pPr marL="2498202" indent="0">
              <a:buNone/>
              <a:defRPr sz="1600" b="1"/>
            </a:lvl7pPr>
            <a:lvl8pPr marL="2914565" indent="0">
              <a:buNone/>
              <a:defRPr sz="1600" b="1"/>
            </a:lvl8pPr>
            <a:lvl9pPr marL="33309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48BC5657-28D4-4CA6-856F-50FF1032F27E}"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9108259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99E1968B-79BB-4911-B5C5-A82A9E6FCBF9}"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9691220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B9370367-6F46-4100-BD7C-0725DE4E9931}"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1841671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9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16398" indent="0">
              <a:buNone/>
              <a:defRPr sz="1200"/>
            </a:lvl2pPr>
            <a:lvl3pPr marL="832724" indent="0">
              <a:buNone/>
              <a:defRPr sz="1000"/>
            </a:lvl3pPr>
            <a:lvl4pPr marL="1249158" indent="0">
              <a:buNone/>
              <a:defRPr sz="900"/>
            </a:lvl4pPr>
            <a:lvl5pPr marL="1665474" indent="0">
              <a:buNone/>
              <a:defRPr sz="900"/>
            </a:lvl5pPr>
            <a:lvl6pPr marL="2081821" indent="0">
              <a:buNone/>
              <a:defRPr sz="900"/>
            </a:lvl6pPr>
            <a:lvl7pPr marL="2498202" indent="0">
              <a:buNone/>
              <a:defRPr sz="900"/>
            </a:lvl7pPr>
            <a:lvl8pPr marL="2914565" indent="0">
              <a:buNone/>
              <a:defRPr sz="900"/>
            </a:lvl8pPr>
            <a:lvl9pPr marL="3330903"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B8BC6B8-C8E9-49C2-9ACD-0678C98F02BB}"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814805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19659" indent="0" algn="ctr">
              <a:buNone/>
              <a:defRPr/>
            </a:lvl2pPr>
            <a:lvl3pPr marL="839275" indent="0" algn="ctr">
              <a:buNone/>
              <a:defRPr/>
            </a:lvl3pPr>
            <a:lvl4pPr marL="1258953" indent="0" algn="ctr">
              <a:buNone/>
              <a:defRPr/>
            </a:lvl4pPr>
            <a:lvl5pPr marL="1678554" indent="0" algn="ctr">
              <a:buNone/>
              <a:defRPr/>
            </a:lvl5pPr>
            <a:lvl6pPr marL="2098187" indent="0" algn="ctr">
              <a:buNone/>
              <a:defRPr/>
            </a:lvl6pPr>
            <a:lvl7pPr marL="2517827" indent="0" algn="ctr">
              <a:buNone/>
              <a:defRPr/>
            </a:lvl7pPr>
            <a:lvl8pPr marL="2937465" indent="0" algn="ctr">
              <a:buNone/>
              <a:defRPr/>
            </a:lvl8pPr>
            <a:lvl9pPr marL="3357078" indent="0" algn="ctr">
              <a:buNone/>
              <a:defRPr/>
            </a:lvl9pPr>
          </a:lstStyle>
          <a:p>
            <a:r>
              <a:rPr lang="en-US"/>
              <a:t>Click to edit Master subtitle style</a:t>
            </a:r>
            <a:endParaRPr lang="en-ZA"/>
          </a:p>
        </p:txBody>
      </p:sp>
      <p:sp>
        <p:nvSpPr>
          <p:cNvPr id="4" name="Rectangle 6"/>
          <p:cNvSpPr>
            <a:spLocks noGrp="1" noChangeArrowheads="1"/>
          </p:cNvSpPr>
          <p:nvPr>
            <p:ph type="sldNum" sz="quarter" idx="10"/>
          </p:nvPr>
        </p:nvSpPr>
        <p:spPr>
          <a:ln/>
        </p:spPr>
        <p:txBody>
          <a:bodyPr/>
          <a:lstStyle>
            <a:lvl1pPr>
              <a:defRPr/>
            </a:lvl1pPr>
          </a:lstStyle>
          <a:p>
            <a:pPr>
              <a:defRPr/>
            </a:pPr>
            <a:fld id="{75DD25D9-2132-46BA-84B2-4605D08D270F}" type="slidenum">
              <a:rPr lang="en-ZA"/>
              <a:pPr>
                <a:defRPr/>
              </a:pPr>
              <a:t>‹#›</a:t>
            </a:fld>
            <a:endParaRPr lang="en-ZA"/>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16398" indent="0">
              <a:buNone/>
              <a:defRPr sz="2800"/>
            </a:lvl2pPr>
            <a:lvl3pPr marL="832724" indent="0">
              <a:buNone/>
              <a:defRPr sz="2400"/>
            </a:lvl3pPr>
            <a:lvl4pPr marL="1249158" indent="0">
              <a:buNone/>
              <a:defRPr sz="2000"/>
            </a:lvl4pPr>
            <a:lvl5pPr marL="1665474" indent="0">
              <a:buNone/>
              <a:defRPr sz="2000"/>
            </a:lvl5pPr>
            <a:lvl6pPr marL="2081821" indent="0">
              <a:buNone/>
              <a:defRPr sz="2000"/>
            </a:lvl6pPr>
            <a:lvl7pPr marL="2498202" indent="0">
              <a:buNone/>
              <a:defRPr sz="2000"/>
            </a:lvl7pPr>
            <a:lvl8pPr marL="2914565" indent="0">
              <a:buNone/>
              <a:defRPr sz="2000"/>
            </a:lvl8pPr>
            <a:lvl9pPr marL="33309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16398" indent="0">
              <a:buNone/>
              <a:defRPr sz="1200"/>
            </a:lvl2pPr>
            <a:lvl3pPr marL="832724" indent="0">
              <a:buNone/>
              <a:defRPr sz="1000"/>
            </a:lvl3pPr>
            <a:lvl4pPr marL="1249158" indent="0">
              <a:buNone/>
              <a:defRPr sz="900"/>
            </a:lvl4pPr>
            <a:lvl5pPr marL="1665474" indent="0">
              <a:buNone/>
              <a:defRPr sz="900"/>
            </a:lvl5pPr>
            <a:lvl6pPr marL="2081821" indent="0">
              <a:buNone/>
              <a:defRPr sz="900"/>
            </a:lvl6pPr>
            <a:lvl7pPr marL="2498202" indent="0">
              <a:buNone/>
              <a:defRPr sz="900"/>
            </a:lvl7pPr>
            <a:lvl8pPr marL="2914565" indent="0">
              <a:buNone/>
              <a:defRPr sz="900"/>
            </a:lvl8pPr>
            <a:lvl9pPr marL="3330903"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0632FB5-EE3A-4616-B8C2-F043676F46FD}"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2368222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C27D1712-C050-4E4B-878B-F34AE1659BEB}"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7175604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416" y="275450"/>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1721" y="275450"/>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A0FBCB52-C781-487D-B444-D5688EE97830}"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2778477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706" y="274638"/>
            <a:ext cx="6481763" cy="706437"/>
          </a:xfrm>
        </p:spPr>
        <p:txBody>
          <a:bodyPr/>
          <a:lstStyle/>
          <a:p>
            <a:r>
              <a:rPr lang="en-US"/>
              <a:t>Click to edit Master title style</a:t>
            </a:r>
          </a:p>
        </p:txBody>
      </p:sp>
      <p:sp>
        <p:nvSpPr>
          <p:cNvPr id="3" name="Text Placeholder 2"/>
          <p:cNvSpPr>
            <a:spLocks noGrp="1"/>
          </p:cNvSpPr>
          <p:nvPr>
            <p:ph type="body" sz="half" idx="1"/>
          </p:nvPr>
        </p:nvSpPr>
        <p:spPr>
          <a:xfrm>
            <a:off x="250825"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0FE28E4E-B8D3-4375-86F4-3B85A4243BE6}"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8046924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51706" y="274638"/>
            <a:ext cx="6481763" cy="706437"/>
          </a:xfrm>
        </p:spPr>
        <p:txBody>
          <a:bodyPr/>
          <a:lstStyle>
            <a:lvl1pPr>
              <a:defRPr>
                <a:solidFill>
                  <a:schemeClr val="accent2"/>
                </a:solidFill>
              </a:defRPr>
            </a:lvl1pPr>
          </a:lstStyle>
          <a:p>
            <a:r>
              <a:rPr lang="en-US"/>
              <a:t>Click to edit Master title style</a:t>
            </a:r>
          </a:p>
        </p:txBody>
      </p:sp>
      <p:sp>
        <p:nvSpPr>
          <p:cNvPr id="3" name="Text Placeholder 2"/>
          <p:cNvSpPr>
            <a:spLocks noGrp="1"/>
          </p:cNvSpPr>
          <p:nvPr>
            <p:ph type="body" sz="half" idx="1"/>
          </p:nvPr>
        </p:nvSpPr>
        <p:spPr>
          <a:xfrm>
            <a:off x="250825"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1" y="1341439"/>
            <a:ext cx="4244975" cy="4784725"/>
          </a:xfrm>
        </p:spPr>
        <p:txBody>
          <a:bodyPr/>
          <a:lstStyle/>
          <a:p>
            <a:pPr lvl="0"/>
            <a:endParaRPr lang="en-US" noProof="0" dirty="0"/>
          </a:p>
        </p:txBody>
      </p:sp>
      <p:sp>
        <p:nvSpPr>
          <p:cNvPr id="5" name="Rectangle 6"/>
          <p:cNvSpPr>
            <a:spLocks noGrp="1" noChangeArrowheads="1"/>
          </p:cNvSpPr>
          <p:nvPr>
            <p:ph type="sldNum" sz="quarter" idx="10"/>
          </p:nvPr>
        </p:nvSpPr>
        <p:spPr>
          <a:ln/>
        </p:spPr>
        <p:txBody>
          <a:bodyPr/>
          <a:lstStyle>
            <a:lvl1pPr>
              <a:defRPr/>
            </a:lvl1pPr>
          </a:lstStyle>
          <a:p>
            <a:pPr>
              <a:defRPr/>
            </a:pPr>
            <a:fld id="{16880513-4089-4A63-9574-B828E64A5E75}"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97590983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50825" y="275450"/>
            <a:ext cx="8642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defRPr/>
            </a:pPr>
            <a:fld id="{5C8B63F1-26AF-4CF1-99D5-DA94EC3A6193}"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8313344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10050536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4999000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8449693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864553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Rectangle 6"/>
          <p:cNvSpPr>
            <a:spLocks noGrp="1" noChangeArrowheads="1"/>
          </p:cNvSpPr>
          <p:nvPr>
            <p:ph type="sldNum" sz="quarter" idx="10"/>
          </p:nvPr>
        </p:nvSpPr>
        <p:spPr>
          <a:ln/>
        </p:spPr>
        <p:txBody>
          <a:bodyPr/>
          <a:lstStyle>
            <a:lvl1pPr>
              <a:defRPr/>
            </a:lvl1pPr>
          </a:lstStyle>
          <a:p>
            <a:pPr>
              <a:defRPr/>
            </a:pPr>
            <a:fld id="{DFC027F8-39CB-4666-B4BB-8A43FCE99E3A}" type="slidenum">
              <a:rPr lang="en-ZA"/>
              <a:pPr>
                <a:defRPr/>
              </a:pPr>
              <a:t>‹#›</a:t>
            </a:fld>
            <a:endParaRPr lang="en-ZA"/>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19301632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5263518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37409897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6001436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33414907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9897123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30728955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6618271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157840049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64396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8575"/>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831"/>
            <a:ext cx="7772400" cy="1500187"/>
          </a:xfrm>
        </p:spPr>
        <p:txBody>
          <a:bodyPr anchor="b"/>
          <a:lstStyle>
            <a:lvl1pPr marL="0" indent="0">
              <a:buNone/>
              <a:defRPr sz="2000"/>
            </a:lvl1pPr>
            <a:lvl2pPr marL="419659" indent="0">
              <a:buNone/>
              <a:defRPr sz="1800"/>
            </a:lvl2pPr>
            <a:lvl3pPr marL="839275" indent="0">
              <a:buNone/>
              <a:defRPr sz="1600"/>
            </a:lvl3pPr>
            <a:lvl4pPr marL="1258953" indent="0">
              <a:buNone/>
              <a:defRPr sz="1400"/>
            </a:lvl4pPr>
            <a:lvl5pPr marL="1678554" indent="0">
              <a:buNone/>
              <a:defRPr sz="1400"/>
            </a:lvl5pPr>
            <a:lvl6pPr marL="2098187" indent="0">
              <a:buNone/>
              <a:defRPr sz="1400"/>
            </a:lvl6pPr>
            <a:lvl7pPr marL="2517827" indent="0">
              <a:buNone/>
              <a:defRPr sz="1400"/>
            </a:lvl7pPr>
            <a:lvl8pPr marL="2937465" indent="0">
              <a:buNone/>
              <a:defRPr sz="1400"/>
            </a:lvl8pPr>
            <a:lvl9pPr marL="3357078"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26A8E1E7-BC80-4B43-A91A-16F6C33A07A2}" type="slidenum">
              <a:rPr lang="en-ZA"/>
              <a:pPr>
                <a:defRPr/>
              </a:pPr>
              <a:t>‹#›</a:t>
            </a:fld>
            <a:endParaRPr lang="en-ZA"/>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100729783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7195513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21764431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13426098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18619899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35870294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722090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50736511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6855686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499488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250825" y="1341439"/>
            <a:ext cx="424497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1" y="1341439"/>
            <a:ext cx="424497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Rectangle 6"/>
          <p:cNvSpPr>
            <a:spLocks noGrp="1" noChangeArrowheads="1"/>
          </p:cNvSpPr>
          <p:nvPr>
            <p:ph type="sldNum" sz="quarter" idx="10"/>
          </p:nvPr>
        </p:nvSpPr>
        <p:spPr>
          <a:ln/>
        </p:spPr>
        <p:txBody>
          <a:bodyPr/>
          <a:lstStyle>
            <a:lvl1pPr>
              <a:defRPr/>
            </a:lvl1pPr>
          </a:lstStyle>
          <a:p>
            <a:pPr>
              <a:defRPr/>
            </a:pPr>
            <a:fld id="{FC6EA8A3-09CD-49E7-94D0-10E867536C9F}" type="slidenum">
              <a:rPr lang="en-ZA"/>
              <a:pPr>
                <a:defRPr/>
              </a:pPr>
              <a:t>‹#›</a:t>
            </a:fld>
            <a:endParaRPr lang="en-ZA"/>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8789234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2998847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203853353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5369474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185564308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00894165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7024958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8417700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639355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306279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19659" indent="0">
              <a:buNone/>
              <a:defRPr sz="2000" b="1"/>
            </a:lvl2pPr>
            <a:lvl3pPr marL="839275" indent="0">
              <a:buNone/>
              <a:defRPr sz="1800" b="1"/>
            </a:lvl3pPr>
            <a:lvl4pPr marL="1258953" indent="0">
              <a:buNone/>
              <a:defRPr sz="1600" b="1"/>
            </a:lvl4pPr>
            <a:lvl5pPr marL="1678554" indent="0">
              <a:buNone/>
              <a:defRPr sz="1600" b="1"/>
            </a:lvl5pPr>
            <a:lvl6pPr marL="2098187" indent="0">
              <a:buNone/>
              <a:defRPr sz="1600" b="1"/>
            </a:lvl6pPr>
            <a:lvl7pPr marL="2517827" indent="0">
              <a:buNone/>
              <a:defRPr sz="1600" b="1"/>
            </a:lvl7pPr>
            <a:lvl8pPr marL="2937465" indent="0">
              <a:buNone/>
              <a:defRPr sz="1600" b="1"/>
            </a:lvl8pPr>
            <a:lvl9pPr marL="335707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19659" indent="0">
              <a:buNone/>
              <a:defRPr sz="2000" b="1"/>
            </a:lvl2pPr>
            <a:lvl3pPr marL="839275" indent="0">
              <a:buNone/>
              <a:defRPr sz="1800" b="1"/>
            </a:lvl3pPr>
            <a:lvl4pPr marL="1258953" indent="0">
              <a:buNone/>
              <a:defRPr sz="1600" b="1"/>
            </a:lvl4pPr>
            <a:lvl5pPr marL="1678554" indent="0">
              <a:buNone/>
              <a:defRPr sz="1600" b="1"/>
            </a:lvl5pPr>
            <a:lvl6pPr marL="2098187" indent="0">
              <a:buNone/>
              <a:defRPr sz="1600" b="1"/>
            </a:lvl6pPr>
            <a:lvl7pPr marL="2517827" indent="0">
              <a:buNone/>
              <a:defRPr sz="1600" b="1"/>
            </a:lvl7pPr>
            <a:lvl8pPr marL="2937465" indent="0">
              <a:buNone/>
              <a:defRPr sz="1600" b="1"/>
            </a:lvl8pPr>
            <a:lvl9pPr marL="335707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Rectangle 6"/>
          <p:cNvSpPr>
            <a:spLocks noGrp="1" noChangeArrowheads="1"/>
          </p:cNvSpPr>
          <p:nvPr>
            <p:ph type="sldNum" sz="quarter" idx="10"/>
          </p:nvPr>
        </p:nvSpPr>
        <p:spPr>
          <a:ln/>
        </p:spPr>
        <p:txBody>
          <a:bodyPr/>
          <a:lstStyle>
            <a:lvl1pPr>
              <a:defRPr/>
            </a:lvl1pPr>
          </a:lstStyle>
          <a:p>
            <a:pPr>
              <a:defRPr/>
            </a:pPr>
            <a:fld id="{C2328B81-57BA-4C2B-A8D7-0359A1788522}" type="slidenum">
              <a:rPr lang="en-ZA"/>
              <a:pPr>
                <a:defRPr/>
              </a:pPr>
              <a:t>‹#›</a:t>
            </a:fld>
            <a:endParaRPr lang="en-ZA"/>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260076171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2120371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175471514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1779444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343784715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0538396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3343776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4371989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42182345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146717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7653F1F-6DED-43E4-8B9B-2D2C4EEED73B}" type="slidenum">
              <a:rPr lang="en-ZA"/>
              <a:pPr>
                <a:defRPr/>
              </a:pPr>
              <a:t>‹#›</a:t>
            </a:fld>
            <a:endParaRPr lang="en-ZA"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Rectangle 6"/>
          <p:cNvSpPr>
            <a:spLocks noGrp="1" noChangeArrowheads="1"/>
          </p:cNvSpPr>
          <p:nvPr>
            <p:ph type="sldNum" sz="quarter" idx="10"/>
          </p:nvPr>
        </p:nvSpPr>
        <p:spPr>
          <a:ln/>
        </p:spPr>
        <p:txBody>
          <a:bodyPr/>
          <a:lstStyle>
            <a:lvl1pPr>
              <a:defRPr/>
            </a:lvl1pPr>
          </a:lstStyle>
          <a:p>
            <a:pPr>
              <a:defRPr/>
            </a:pPr>
            <a:fld id="{F6AEF839-CC14-46F5-B81C-736B52A97CAF}" type="slidenum">
              <a:rPr lang="en-ZA"/>
              <a:pPr>
                <a:defRPr/>
              </a:pPr>
              <a:t>‹#›</a:t>
            </a:fld>
            <a:endParaRPr lang="en-ZA"/>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171830436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67706266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326103433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22906964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15485950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9839293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490394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41056866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23305686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163057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3FF9D25-661C-48F1-8175-C7067041E3D0}" type="slidenum">
              <a:rPr lang="en-ZA"/>
              <a:pPr>
                <a:defRPr/>
              </a:pPr>
              <a:t>‹#›</a:t>
            </a:fld>
            <a:endParaRPr lang="en-ZA"/>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2000"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321050496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8394965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1969" cap="all">
                <a:solidFill>
                  <a:srgbClr val="FF9933"/>
                </a:solidFill>
              </a:defRPr>
            </a:lvl1pPr>
          </a:lstStyle>
          <a:p>
            <a:r>
              <a:rPr lang="en-ZA" dirty="0"/>
              <a:t>Divider slide heading here and if more than one line…</a:t>
            </a:r>
          </a:p>
        </p:txBody>
      </p:sp>
      <p:pic>
        <p:nvPicPr>
          <p:cNvPr id="3" name="Picture 2" descr="Pics PPT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4716" y="5284751"/>
            <a:ext cx="1623861" cy="628767"/>
          </a:xfrm>
          <a:prstGeom prst="rect">
            <a:avLst/>
          </a:prstGeom>
        </p:spPr>
      </p:pic>
      <p:grpSp>
        <p:nvGrpSpPr>
          <p:cNvPr id="34" name="Group 33"/>
          <p:cNvGrpSpPr/>
          <p:nvPr userDrawn="1"/>
        </p:nvGrpSpPr>
        <p:grpSpPr>
          <a:xfrm>
            <a:off x="-8929" y="6044880"/>
            <a:ext cx="9271043" cy="820749"/>
            <a:chOff x="-12700" y="8597163"/>
            <a:chExt cx="13185483" cy="1167288"/>
          </a:xfrm>
        </p:grpSpPr>
        <p:sp>
          <p:nvSpPr>
            <p:cNvPr id="35" name="Right Triangle 11"/>
            <p:cNvSpPr/>
            <p:nvPr userDrawn="1"/>
          </p:nvSpPr>
          <p:spPr>
            <a:xfrm>
              <a:off x="64" y="8597163"/>
              <a:ext cx="13172719" cy="1152525"/>
            </a:xfrm>
            <a:custGeom>
              <a:avLst/>
              <a:gdLst>
                <a:gd name="connsiteX0" fmla="*/ 0 w 13004800"/>
                <a:gd name="connsiteY0" fmla="*/ 556320 h 556320"/>
                <a:gd name="connsiteX1" fmla="*/ 0 w 13004800"/>
                <a:gd name="connsiteY1" fmla="*/ 0 h 556320"/>
                <a:gd name="connsiteX2" fmla="*/ 13004800 w 13004800"/>
                <a:gd name="connsiteY2" fmla="*/ 556320 h 556320"/>
                <a:gd name="connsiteX3" fmla="*/ 0 w 13004800"/>
                <a:gd name="connsiteY3" fmla="*/ 556320 h 556320"/>
                <a:gd name="connsiteX0" fmla="*/ 0 w 13004800"/>
                <a:gd name="connsiteY0" fmla="*/ 556320 h 556320"/>
                <a:gd name="connsiteX1" fmla="*/ 0 w 13004800"/>
                <a:gd name="connsiteY1" fmla="*/ 0 h 556320"/>
                <a:gd name="connsiteX2" fmla="*/ 11633200 w 13004800"/>
                <a:gd name="connsiteY2" fmla="*/ 488587 h 556320"/>
                <a:gd name="connsiteX3" fmla="*/ 13004800 w 13004800"/>
                <a:gd name="connsiteY3" fmla="*/ 556320 h 556320"/>
                <a:gd name="connsiteX4" fmla="*/ 0 w 13004800"/>
                <a:gd name="connsiteY4" fmla="*/ 556320 h 556320"/>
                <a:gd name="connsiteX0" fmla="*/ 0 w 13038667"/>
                <a:gd name="connsiteY0" fmla="*/ 556320 h 556320"/>
                <a:gd name="connsiteX1" fmla="*/ 0 w 13038667"/>
                <a:gd name="connsiteY1" fmla="*/ 0 h 556320"/>
                <a:gd name="connsiteX2" fmla="*/ 13038667 w 13038667"/>
                <a:gd name="connsiteY2" fmla="*/ 319254 h 556320"/>
                <a:gd name="connsiteX3" fmla="*/ 13004800 w 13038667"/>
                <a:gd name="connsiteY3" fmla="*/ 556320 h 556320"/>
                <a:gd name="connsiteX4" fmla="*/ 0 w 13038667"/>
                <a:gd name="connsiteY4" fmla="*/ 556320 h 556320"/>
                <a:gd name="connsiteX0" fmla="*/ 0 w 13038667"/>
                <a:gd name="connsiteY0" fmla="*/ 556320 h 556320"/>
                <a:gd name="connsiteX1" fmla="*/ 0 w 13038667"/>
                <a:gd name="connsiteY1" fmla="*/ 0 h 556320"/>
                <a:gd name="connsiteX2" fmla="*/ 13038667 w 13038667"/>
                <a:gd name="connsiteY2" fmla="*/ 469181 h 556320"/>
                <a:gd name="connsiteX3" fmla="*/ 13004800 w 13038667"/>
                <a:gd name="connsiteY3" fmla="*/ 556320 h 556320"/>
                <a:gd name="connsiteX4" fmla="*/ 0 w 13038667"/>
                <a:gd name="connsiteY4" fmla="*/ 556320 h 556320"/>
                <a:gd name="connsiteX0" fmla="*/ 0 w 13106401"/>
                <a:gd name="connsiteY0" fmla="*/ 556320 h 556320"/>
                <a:gd name="connsiteX1" fmla="*/ 0 w 13106401"/>
                <a:gd name="connsiteY1" fmla="*/ 0 h 556320"/>
                <a:gd name="connsiteX2" fmla="*/ 13106401 w 13106401"/>
                <a:gd name="connsiteY2" fmla="*/ 439196 h 556320"/>
                <a:gd name="connsiteX3" fmla="*/ 13004800 w 13106401"/>
                <a:gd name="connsiteY3" fmla="*/ 556320 h 556320"/>
                <a:gd name="connsiteX4" fmla="*/ 0 w 13106401"/>
                <a:gd name="connsiteY4" fmla="*/ 556320 h 556320"/>
                <a:gd name="connsiteX0" fmla="*/ 0 w 13106401"/>
                <a:gd name="connsiteY0" fmla="*/ 1051080 h 1051080"/>
                <a:gd name="connsiteX1" fmla="*/ 33866 w 13106401"/>
                <a:gd name="connsiteY1" fmla="*/ 0 h 1051080"/>
                <a:gd name="connsiteX2" fmla="*/ 13106401 w 13106401"/>
                <a:gd name="connsiteY2" fmla="*/ 933956 h 1051080"/>
                <a:gd name="connsiteX3" fmla="*/ 13004800 w 13106401"/>
                <a:gd name="connsiteY3" fmla="*/ 1051080 h 1051080"/>
                <a:gd name="connsiteX4" fmla="*/ 0 w 13106401"/>
                <a:gd name="connsiteY4" fmla="*/ 1051080 h 1051080"/>
                <a:gd name="connsiteX0" fmla="*/ 0 w 13106401"/>
                <a:gd name="connsiteY0" fmla="*/ 1051080 h 1051080"/>
                <a:gd name="connsiteX1" fmla="*/ 33866 w 13106401"/>
                <a:gd name="connsiteY1" fmla="*/ 0 h 1051080"/>
                <a:gd name="connsiteX2" fmla="*/ 13106401 w 13106401"/>
                <a:gd name="connsiteY2" fmla="*/ 829007 h 1051080"/>
                <a:gd name="connsiteX3" fmla="*/ 13004800 w 13106401"/>
                <a:gd name="connsiteY3" fmla="*/ 1051080 h 1051080"/>
                <a:gd name="connsiteX4" fmla="*/ 0 w 13106401"/>
                <a:gd name="connsiteY4" fmla="*/ 1051080 h 1051080"/>
                <a:gd name="connsiteX0" fmla="*/ 0 w 13106401"/>
                <a:gd name="connsiteY0" fmla="*/ 1021094 h 1021094"/>
                <a:gd name="connsiteX1" fmla="*/ 16933 w 13106401"/>
                <a:gd name="connsiteY1" fmla="*/ 0 h 1021094"/>
                <a:gd name="connsiteX2" fmla="*/ 13106401 w 13106401"/>
                <a:gd name="connsiteY2" fmla="*/ 799021 h 1021094"/>
                <a:gd name="connsiteX3" fmla="*/ 13004800 w 13106401"/>
                <a:gd name="connsiteY3" fmla="*/ 1021094 h 1021094"/>
                <a:gd name="connsiteX4" fmla="*/ 0 w 13106401"/>
                <a:gd name="connsiteY4" fmla="*/ 1021094 h 1021094"/>
                <a:gd name="connsiteX0" fmla="*/ 0 w 13106401"/>
                <a:gd name="connsiteY0" fmla="*/ 1021094 h 1021094"/>
                <a:gd name="connsiteX1" fmla="*/ 0 w 13106401"/>
                <a:gd name="connsiteY1" fmla="*/ 0 h 1021094"/>
                <a:gd name="connsiteX2" fmla="*/ 13106401 w 13106401"/>
                <a:gd name="connsiteY2" fmla="*/ 799021 h 1021094"/>
                <a:gd name="connsiteX3" fmla="*/ 13004800 w 13106401"/>
                <a:gd name="connsiteY3" fmla="*/ 1021094 h 1021094"/>
                <a:gd name="connsiteX4" fmla="*/ 0 w 13106401"/>
                <a:gd name="connsiteY4" fmla="*/ 1021094 h 1021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6401" h="1021094">
                  <a:moveTo>
                    <a:pt x="0" y="1021094"/>
                  </a:moveTo>
                  <a:lnTo>
                    <a:pt x="0" y="0"/>
                  </a:lnTo>
                  <a:lnTo>
                    <a:pt x="13106401" y="799021"/>
                  </a:lnTo>
                  <a:lnTo>
                    <a:pt x="13004800" y="1021094"/>
                  </a:lnTo>
                  <a:lnTo>
                    <a:pt x="0" y="1021094"/>
                  </a:lnTo>
                  <a:close/>
                </a:path>
              </a:pathLst>
            </a:custGeom>
            <a:solidFill>
              <a:srgbClr val="128401"/>
            </a:solidFill>
            <a:ln>
              <a:noFill/>
            </a:ln>
            <a:effectLst/>
          </p:spPr>
          <p:style>
            <a:lnRef idx="1">
              <a:schemeClr val="accent1"/>
            </a:lnRef>
            <a:fillRef idx="3">
              <a:schemeClr val="accent1"/>
            </a:fillRef>
            <a:effectRef idx="2">
              <a:schemeClr val="accent1"/>
            </a:effectRef>
            <a:fontRef idx="minor">
              <a:schemeClr val="lt1"/>
            </a:fontRef>
          </p:style>
          <p:txBody>
            <a:bodyPr lIns="91351" tIns="45673" rIns="91351" bIns="45673" anchor="ctr"/>
            <a:lstStyle/>
            <a:p>
              <a:pPr defTabSz="388228">
                <a:defRPr/>
              </a:pPr>
              <a:endParaRPr lang="en-US" sz="2531" dirty="0">
                <a:solidFill>
                  <a:srgbClr val="FFFFFF"/>
                </a:solidFill>
                <a:ea typeface="MS PGothic" pitchFamily="34" charset="-128"/>
                <a:sym typeface="Helvetica Light" charset="0"/>
              </a:endParaRPr>
            </a:p>
          </p:txBody>
        </p:sp>
        <p:sp>
          <p:nvSpPr>
            <p:cNvPr id="36" name="Right Triangle 11"/>
            <p:cNvSpPr/>
            <p:nvPr userDrawn="1"/>
          </p:nvSpPr>
          <p:spPr>
            <a:xfrm>
              <a:off x="64" y="9075675"/>
              <a:ext cx="13122871" cy="674008"/>
            </a:xfrm>
            <a:custGeom>
              <a:avLst/>
              <a:gdLst>
                <a:gd name="connsiteX0" fmla="*/ 0 w 13004800"/>
                <a:gd name="connsiteY0" fmla="*/ 556320 h 556320"/>
                <a:gd name="connsiteX1" fmla="*/ 0 w 13004800"/>
                <a:gd name="connsiteY1" fmla="*/ 0 h 556320"/>
                <a:gd name="connsiteX2" fmla="*/ 13004800 w 13004800"/>
                <a:gd name="connsiteY2" fmla="*/ 556320 h 556320"/>
                <a:gd name="connsiteX3" fmla="*/ 0 w 13004800"/>
                <a:gd name="connsiteY3" fmla="*/ 556320 h 556320"/>
                <a:gd name="connsiteX0" fmla="*/ 0 w 13004800"/>
                <a:gd name="connsiteY0" fmla="*/ 556320 h 556320"/>
                <a:gd name="connsiteX1" fmla="*/ 0 w 13004800"/>
                <a:gd name="connsiteY1" fmla="*/ 0 h 556320"/>
                <a:gd name="connsiteX2" fmla="*/ 11633200 w 13004800"/>
                <a:gd name="connsiteY2" fmla="*/ 488587 h 556320"/>
                <a:gd name="connsiteX3" fmla="*/ 13004800 w 13004800"/>
                <a:gd name="connsiteY3" fmla="*/ 556320 h 556320"/>
                <a:gd name="connsiteX4" fmla="*/ 0 w 13004800"/>
                <a:gd name="connsiteY4" fmla="*/ 556320 h 556320"/>
                <a:gd name="connsiteX0" fmla="*/ 0 w 13038667"/>
                <a:gd name="connsiteY0" fmla="*/ 556320 h 556320"/>
                <a:gd name="connsiteX1" fmla="*/ 0 w 13038667"/>
                <a:gd name="connsiteY1" fmla="*/ 0 h 556320"/>
                <a:gd name="connsiteX2" fmla="*/ 13038667 w 13038667"/>
                <a:gd name="connsiteY2" fmla="*/ 319254 h 556320"/>
                <a:gd name="connsiteX3" fmla="*/ 13004800 w 13038667"/>
                <a:gd name="connsiteY3" fmla="*/ 556320 h 556320"/>
                <a:gd name="connsiteX4" fmla="*/ 0 w 13038667"/>
                <a:gd name="connsiteY4" fmla="*/ 556320 h 556320"/>
                <a:gd name="connsiteX0" fmla="*/ 0 w 13038667"/>
                <a:gd name="connsiteY0" fmla="*/ 556320 h 556320"/>
                <a:gd name="connsiteX1" fmla="*/ 0 w 13038667"/>
                <a:gd name="connsiteY1" fmla="*/ 0 h 556320"/>
                <a:gd name="connsiteX2" fmla="*/ 13038667 w 13038667"/>
                <a:gd name="connsiteY2" fmla="*/ 469181 h 556320"/>
                <a:gd name="connsiteX3" fmla="*/ 13004800 w 13038667"/>
                <a:gd name="connsiteY3" fmla="*/ 556320 h 556320"/>
                <a:gd name="connsiteX4" fmla="*/ 0 w 13038667"/>
                <a:gd name="connsiteY4" fmla="*/ 556320 h 556320"/>
                <a:gd name="connsiteX0" fmla="*/ 0 w 13106401"/>
                <a:gd name="connsiteY0" fmla="*/ 556320 h 556320"/>
                <a:gd name="connsiteX1" fmla="*/ 0 w 13106401"/>
                <a:gd name="connsiteY1" fmla="*/ 0 h 556320"/>
                <a:gd name="connsiteX2" fmla="*/ 13106401 w 13106401"/>
                <a:gd name="connsiteY2" fmla="*/ 439196 h 556320"/>
                <a:gd name="connsiteX3" fmla="*/ 13004800 w 13106401"/>
                <a:gd name="connsiteY3" fmla="*/ 556320 h 556320"/>
                <a:gd name="connsiteX4" fmla="*/ 0 w 13106401"/>
                <a:gd name="connsiteY4" fmla="*/ 556320 h 556320"/>
                <a:gd name="connsiteX0" fmla="*/ 0 w 13208001"/>
                <a:gd name="connsiteY0" fmla="*/ 556320 h 556320"/>
                <a:gd name="connsiteX1" fmla="*/ 0 w 13208001"/>
                <a:gd name="connsiteY1" fmla="*/ 0 h 556320"/>
                <a:gd name="connsiteX2" fmla="*/ 13208001 w 13208001"/>
                <a:gd name="connsiteY2" fmla="*/ 349286 h 556320"/>
                <a:gd name="connsiteX3" fmla="*/ 13004800 w 13208001"/>
                <a:gd name="connsiteY3" fmla="*/ 556320 h 556320"/>
                <a:gd name="connsiteX4" fmla="*/ 0 w 13208001"/>
                <a:gd name="connsiteY4" fmla="*/ 556320 h 556320"/>
                <a:gd name="connsiteX0" fmla="*/ 0 w 13056804"/>
                <a:gd name="connsiteY0" fmla="*/ 556320 h 556320"/>
                <a:gd name="connsiteX1" fmla="*/ 0 w 13056804"/>
                <a:gd name="connsiteY1" fmla="*/ 0 h 556320"/>
                <a:gd name="connsiteX2" fmla="*/ 13056804 w 13056804"/>
                <a:gd name="connsiteY2" fmla="*/ 309148 h 556320"/>
                <a:gd name="connsiteX3" fmla="*/ 13004800 w 13056804"/>
                <a:gd name="connsiteY3" fmla="*/ 556320 h 556320"/>
                <a:gd name="connsiteX4" fmla="*/ 0 w 13056804"/>
                <a:gd name="connsiteY4" fmla="*/ 556320 h 556320"/>
                <a:gd name="connsiteX0" fmla="*/ 0 w 13056804"/>
                <a:gd name="connsiteY0" fmla="*/ 596458 h 596458"/>
                <a:gd name="connsiteX1" fmla="*/ 15120 w 13056804"/>
                <a:gd name="connsiteY1" fmla="*/ 0 h 596458"/>
                <a:gd name="connsiteX2" fmla="*/ 13056804 w 13056804"/>
                <a:gd name="connsiteY2" fmla="*/ 349286 h 596458"/>
                <a:gd name="connsiteX3" fmla="*/ 13004800 w 13056804"/>
                <a:gd name="connsiteY3" fmla="*/ 596458 h 596458"/>
                <a:gd name="connsiteX4" fmla="*/ 0 w 13056804"/>
                <a:gd name="connsiteY4" fmla="*/ 596458 h 596458"/>
                <a:gd name="connsiteX0" fmla="*/ 0 w 13056804"/>
                <a:gd name="connsiteY0" fmla="*/ 596458 h 596458"/>
                <a:gd name="connsiteX1" fmla="*/ 15120 w 13056804"/>
                <a:gd name="connsiteY1" fmla="*/ 0 h 596458"/>
                <a:gd name="connsiteX2" fmla="*/ 13056804 w 13056804"/>
                <a:gd name="connsiteY2" fmla="*/ 427693 h 596458"/>
                <a:gd name="connsiteX3" fmla="*/ 13004800 w 13056804"/>
                <a:gd name="connsiteY3" fmla="*/ 596458 h 596458"/>
                <a:gd name="connsiteX4" fmla="*/ 0 w 13056804"/>
                <a:gd name="connsiteY4" fmla="*/ 596458 h 596458"/>
                <a:gd name="connsiteX0" fmla="*/ 0 w 13056804"/>
                <a:gd name="connsiteY0" fmla="*/ 596458 h 596458"/>
                <a:gd name="connsiteX1" fmla="*/ 15120 w 13056804"/>
                <a:gd name="connsiteY1" fmla="*/ 0 h 596458"/>
                <a:gd name="connsiteX2" fmla="*/ 13056804 w 13056804"/>
                <a:gd name="connsiteY2" fmla="*/ 453829 h 596458"/>
                <a:gd name="connsiteX3" fmla="*/ 13004800 w 13056804"/>
                <a:gd name="connsiteY3" fmla="*/ 596458 h 596458"/>
                <a:gd name="connsiteX4" fmla="*/ 0 w 13056804"/>
                <a:gd name="connsiteY4" fmla="*/ 596458 h 596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6804" h="596458">
                  <a:moveTo>
                    <a:pt x="0" y="596458"/>
                  </a:moveTo>
                  <a:lnTo>
                    <a:pt x="15120" y="0"/>
                  </a:lnTo>
                  <a:lnTo>
                    <a:pt x="13056804" y="453829"/>
                  </a:lnTo>
                  <a:lnTo>
                    <a:pt x="13004800" y="596458"/>
                  </a:lnTo>
                  <a:lnTo>
                    <a:pt x="0" y="596458"/>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351" tIns="45673" rIns="91351" bIns="45673" anchor="ctr"/>
            <a:lstStyle/>
            <a:p>
              <a:pPr defTabSz="388228">
                <a:defRPr/>
              </a:pPr>
              <a:endParaRPr lang="en-US" sz="2531" dirty="0">
                <a:solidFill>
                  <a:srgbClr val="FFFFFF"/>
                </a:solidFill>
                <a:ea typeface="MS PGothic" pitchFamily="34" charset="-128"/>
                <a:sym typeface="Helvetica Light" charset="0"/>
              </a:endParaRPr>
            </a:p>
          </p:txBody>
        </p:sp>
        <p:sp>
          <p:nvSpPr>
            <p:cNvPr id="37" name="Right Triangle 6"/>
            <p:cNvSpPr/>
            <p:nvPr userDrawn="1"/>
          </p:nvSpPr>
          <p:spPr>
            <a:xfrm>
              <a:off x="64" y="9194059"/>
              <a:ext cx="13144815" cy="570392"/>
            </a:xfrm>
            <a:custGeom>
              <a:avLst/>
              <a:gdLst>
                <a:gd name="connsiteX0" fmla="*/ 0 w 13004800"/>
                <a:gd name="connsiteY0" fmla="*/ 555625 h 555625"/>
                <a:gd name="connsiteX1" fmla="*/ 0 w 13004800"/>
                <a:gd name="connsiteY1" fmla="*/ 0 h 555625"/>
                <a:gd name="connsiteX2" fmla="*/ 13004800 w 13004800"/>
                <a:gd name="connsiteY2" fmla="*/ 555625 h 555625"/>
                <a:gd name="connsiteX3" fmla="*/ 0 w 13004800"/>
                <a:gd name="connsiteY3" fmla="*/ 555625 h 555625"/>
                <a:gd name="connsiteX0" fmla="*/ 0 w 13004800"/>
                <a:gd name="connsiteY0" fmla="*/ 555625 h 555625"/>
                <a:gd name="connsiteX1" fmla="*/ 0 w 13004800"/>
                <a:gd name="connsiteY1" fmla="*/ 0 h 555625"/>
                <a:gd name="connsiteX2" fmla="*/ 11311467 w 13004800"/>
                <a:gd name="connsiteY2" fmla="*/ 470958 h 555625"/>
                <a:gd name="connsiteX3" fmla="*/ 13004800 w 13004800"/>
                <a:gd name="connsiteY3" fmla="*/ 555625 h 555625"/>
                <a:gd name="connsiteX4" fmla="*/ 0 w 13004800"/>
                <a:gd name="connsiteY4" fmla="*/ 555625 h 555625"/>
                <a:gd name="connsiteX0" fmla="*/ 0 w 13021734"/>
                <a:gd name="connsiteY0" fmla="*/ 555625 h 555625"/>
                <a:gd name="connsiteX1" fmla="*/ 0 w 13021734"/>
                <a:gd name="connsiteY1" fmla="*/ 0 h 555625"/>
                <a:gd name="connsiteX2" fmla="*/ 13021734 w 13021734"/>
                <a:gd name="connsiteY2" fmla="*/ 504825 h 555625"/>
                <a:gd name="connsiteX3" fmla="*/ 13004800 w 13021734"/>
                <a:gd name="connsiteY3" fmla="*/ 555625 h 555625"/>
                <a:gd name="connsiteX4" fmla="*/ 0 w 13021734"/>
                <a:gd name="connsiteY4" fmla="*/ 555625 h 555625"/>
                <a:gd name="connsiteX0" fmla="*/ 0 w 13021734"/>
                <a:gd name="connsiteY0" fmla="*/ 555625 h 555625"/>
                <a:gd name="connsiteX1" fmla="*/ 0 w 13021734"/>
                <a:gd name="connsiteY1" fmla="*/ 0 h 555625"/>
                <a:gd name="connsiteX2" fmla="*/ 13021734 w 13021734"/>
                <a:gd name="connsiteY2" fmla="*/ 504825 h 555625"/>
                <a:gd name="connsiteX3" fmla="*/ 13004800 w 13021734"/>
                <a:gd name="connsiteY3" fmla="*/ 555625 h 555625"/>
                <a:gd name="connsiteX4" fmla="*/ 0 w 13021734"/>
                <a:gd name="connsiteY4" fmla="*/ 555625 h 555625"/>
                <a:gd name="connsiteX0" fmla="*/ 0 w 13157201"/>
                <a:gd name="connsiteY0" fmla="*/ 555625 h 555625"/>
                <a:gd name="connsiteX1" fmla="*/ 0 w 13157201"/>
                <a:gd name="connsiteY1" fmla="*/ 0 h 555625"/>
                <a:gd name="connsiteX2" fmla="*/ 13157201 w 13157201"/>
                <a:gd name="connsiteY2" fmla="*/ 352425 h 555625"/>
                <a:gd name="connsiteX3" fmla="*/ 13004800 w 13157201"/>
                <a:gd name="connsiteY3" fmla="*/ 555625 h 555625"/>
                <a:gd name="connsiteX4" fmla="*/ 0 w 13157201"/>
                <a:gd name="connsiteY4" fmla="*/ 555625 h 555625"/>
                <a:gd name="connsiteX0" fmla="*/ 0 w 13051364"/>
                <a:gd name="connsiteY0" fmla="*/ 555625 h 555625"/>
                <a:gd name="connsiteX1" fmla="*/ 0 w 13051364"/>
                <a:gd name="connsiteY1" fmla="*/ 0 h 555625"/>
                <a:gd name="connsiteX2" fmla="*/ 13051364 w 13051364"/>
                <a:gd name="connsiteY2" fmla="*/ 337306 h 555625"/>
                <a:gd name="connsiteX3" fmla="*/ 13004800 w 13051364"/>
                <a:gd name="connsiteY3" fmla="*/ 555625 h 555625"/>
                <a:gd name="connsiteX4" fmla="*/ 0 w 13051364"/>
                <a:gd name="connsiteY4" fmla="*/ 555625 h 555625"/>
                <a:gd name="connsiteX0" fmla="*/ 0 w 13078638"/>
                <a:gd name="connsiteY0" fmla="*/ 555625 h 570392"/>
                <a:gd name="connsiteX1" fmla="*/ 0 w 13078638"/>
                <a:gd name="connsiteY1" fmla="*/ 0 h 570392"/>
                <a:gd name="connsiteX2" fmla="*/ 13051364 w 13078638"/>
                <a:gd name="connsiteY2" fmla="*/ 337306 h 570392"/>
                <a:gd name="connsiteX3" fmla="*/ 13078638 w 13078638"/>
                <a:gd name="connsiteY3" fmla="*/ 570392 h 570392"/>
                <a:gd name="connsiteX4" fmla="*/ 0 w 13078638"/>
                <a:gd name="connsiteY4" fmla="*/ 555625 h 570392"/>
                <a:gd name="connsiteX0" fmla="*/ 0 w 13078638"/>
                <a:gd name="connsiteY0" fmla="*/ 555625 h 570392"/>
                <a:gd name="connsiteX1" fmla="*/ 0 w 13078638"/>
                <a:gd name="connsiteY1" fmla="*/ 0 h 570392"/>
                <a:gd name="connsiteX2" fmla="*/ 13066058 w 13078638"/>
                <a:gd name="connsiteY2" fmla="*/ 470209 h 570392"/>
                <a:gd name="connsiteX3" fmla="*/ 13078638 w 13078638"/>
                <a:gd name="connsiteY3" fmla="*/ 570392 h 570392"/>
                <a:gd name="connsiteX4" fmla="*/ 0 w 13078638"/>
                <a:gd name="connsiteY4" fmla="*/ 555625 h 570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8638" h="570392">
                  <a:moveTo>
                    <a:pt x="0" y="555625"/>
                  </a:moveTo>
                  <a:lnTo>
                    <a:pt x="0" y="0"/>
                  </a:lnTo>
                  <a:lnTo>
                    <a:pt x="13066058" y="470209"/>
                  </a:lnTo>
                  <a:lnTo>
                    <a:pt x="13078638" y="570392"/>
                  </a:lnTo>
                  <a:lnTo>
                    <a:pt x="0" y="555625"/>
                  </a:lnTo>
                  <a:close/>
                </a:path>
              </a:pathLst>
            </a:custGeom>
            <a:solidFill>
              <a:srgbClr val="DC3B05"/>
            </a:solidFill>
            <a:ln>
              <a:noFill/>
            </a:ln>
            <a:effectLst/>
          </p:spPr>
          <p:style>
            <a:lnRef idx="1">
              <a:schemeClr val="accent1"/>
            </a:lnRef>
            <a:fillRef idx="3">
              <a:schemeClr val="accent1"/>
            </a:fillRef>
            <a:effectRef idx="2">
              <a:schemeClr val="accent1"/>
            </a:effectRef>
            <a:fontRef idx="minor">
              <a:schemeClr val="lt1"/>
            </a:fontRef>
          </p:style>
          <p:txBody>
            <a:bodyPr lIns="91351" tIns="45673" rIns="91351" bIns="45673" anchor="ctr"/>
            <a:lstStyle/>
            <a:p>
              <a:pPr defTabSz="388228">
                <a:defRPr/>
              </a:pPr>
              <a:endParaRPr lang="en-US" sz="2531" dirty="0">
                <a:solidFill>
                  <a:srgbClr val="FFFFFF"/>
                </a:solidFill>
                <a:ea typeface="MS PGothic" pitchFamily="34" charset="-128"/>
                <a:sym typeface="Helvetica Light" charset="0"/>
              </a:endParaRPr>
            </a:p>
          </p:txBody>
        </p:sp>
        <p:sp>
          <p:nvSpPr>
            <p:cNvPr id="38" name="Right Triangle 37"/>
            <p:cNvSpPr/>
            <p:nvPr userDrawn="1"/>
          </p:nvSpPr>
          <p:spPr>
            <a:xfrm>
              <a:off x="-12700" y="9266066"/>
              <a:ext cx="7451204" cy="483225"/>
            </a:xfrm>
            <a:prstGeom prst="rtTriangle">
              <a:avLst/>
            </a:prstGeom>
            <a:solidFill>
              <a:srgbClr val="FB6F09"/>
            </a:solidFill>
            <a:ln>
              <a:noFill/>
            </a:ln>
            <a:effectLst/>
          </p:spPr>
          <p:style>
            <a:lnRef idx="1">
              <a:schemeClr val="accent1"/>
            </a:lnRef>
            <a:fillRef idx="3">
              <a:schemeClr val="accent1"/>
            </a:fillRef>
            <a:effectRef idx="2">
              <a:schemeClr val="accent1"/>
            </a:effectRef>
            <a:fontRef idx="minor">
              <a:schemeClr val="lt1"/>
            </a:fontRef>
          </p:style>
          <p:txBody>
            <a:bodyPr lIns="91351" tIns="45673" rIns="91351" bIns="45673" anchor="ctr"/>
            <a:lstStyle/>
            <a:p>
              <a:pPr defTabSz="388228">
                <a:defRPr/>
              </a:pPr>
              <a:endParaRPr lang="en-US" sz="2531" dirty="0">
                <a:solidFill>
                  <a:srgbClr val="FFFFFF"/>
                </a:solidFill>
                <a:ea typeface="MS PGothic" pitchFamily="34" charset="-128"/>
                <a:sym typeface="Helvetica Light" charset="0"/>
              </a:endParaRPr>
            </a:p>
          </p:txBody>
        </p:sp>
      </p:grpSp>
    </p:spTree>
    <p:extLst>
      <p:ext uri="{BB962C8B-B14F-4D97-AF65-F5344CB8AC3E}">
        <p14:creationId xmlns:p14="http://schemas.microsoft.com/office/powerpoint/2010/main" val="309353878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13388169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20831" y="274638"/>
            <a:ext cx="6311799" cy="706437"/>
          </a:xfrm>
          <a:prstGeom prst="rect">
            <a:avLst/>
          </a:prstGeom>
        </p:spPr>
        <p:txBody>
          <a:bodyPr/>
          <a:lstStyle/>
          <a:p>
            <a:r>
              <a:rPr lang="en-US"/>
              <a:t>Click to edit Master title style</a:t>
            </a:r>
            <a:endParaRPr lang="en-ZA"/>
          </a:p>
        </p:txBody>
      </p:sp>
      <p:sp>
        <p:nvSpPr>
          <p:cNvPr id="3" name="Text Placeholder 2"/>
          <p:cNvSpPr>
            <a:spLocks noGrp="1"/>
          </p:cNvSpPr>
          <p:nvPr>
            <p:ph type="body" sz="half" idx="1"/>
          </p:nvPr>
        </p:nvSpPr>
        <p:spPr>
          <a:xfrm>
            <a:off x="420812" y="1341439"/>
            <a:ext cx="6277674" cy="47847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Rectangle 6"/>
          <p:cNvSpPr>
            <a:spLocks noGrp="1" noChangeArrowheads="1"/>
          </p:cNvSpPr>
          <p:nvPr>
            <p:ph type="sldNum" sz="quarter" idx="10"/>
          </p:nvPr>
        </p:nvSpPr>
        <p:spPr>
          <a:xfrm>
            <a:off x="3761910" y="6543373"/>
            <a:ext cx="701120" cy="405184"/>
          </a:xfrm>
        </p:spPr>
        <p:txBody>
          <a:bodyPr/>
          <a:lstStyle>
            <a:lvl1pPr hangingPunct="0">
              <a:defRPr/>
            </a:lvl1pPr>
          </a:lstStyle>
          <a:p>
            <a:pPr algn="ctr"/>
            <a:fld id="{0370E968-77FD-E143-B3F8-BC9F8EFBF26F}" type="slidenum">
              <a:rPr lang="en-ZA" smtClean="0">
                <a:solidFill>
                  <a:srgbClr val="FFFFFF"/>
                </a:solidFill>
              </a:rPr>
              <a:pPr algn="ctr"/>
              <a:t>‹#›</a:t>
            </a:fld>
            <a:endParaRPr lang="en-ZA" dirty="0">
              <a:solidFill>
                <a:srgbClr val="FFFFFF"/>
              </a:solidFill>
            </a:endParaRPr>
          </a:p>
        </p:txBody>
      </p:sp>
    </p:spTree>
    <p:extLst>
      <p:ext uri="{BB962C8B-B14F-4D97-AF65-F5344CB8AC3E}">
        <p14:creationId xmlns:p14="http://schemas.microsoft.com/office/powerpoint/2010/main" val="400252264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hasCustomPrompt="1"/>
          </p:nvPr>
        </p:nvSpPr>
        <p:spPr>
          <a:xfrm>
            <a:off x="4575687" y="4064881"/>
            <a:ext cx="4147502" cy="936104"/>
          </a:xfrm>
        </p:spPr>
        <p:txBody>
          <a:bodyPr lIns="0" tIns="0" rIns="0" bIns="0" anchor="ctr"/>
          <a:lstStyle>
            <a:lvl1pPr algn="r">
              <a:lnSpc>
                <a:spcPct val="100000"/>
              </a:lnSpc>
              <a:defRPr sz="1969" cap="none">
                <a:solidFill>
                  <a:srgbClr val="FF9933"/>
                </a:solidFill>
              </a:defRPr>
            </a:lvl1pPr>
          </a:lstStyle>
          <a:p>
            <a:r>
              <a:rPr lang="en-ZA" dirty="0"/>
              <a:t>Divider slide heading here and if more than one line…</a:t>
            </a:r>
          </a:p>
        </p:txBody>
      </p:sp>
    </p:spTree>
    <p:extLst>
      <p:ext uri="{BB962C8B-B14F-4D97-AF65-F5344CB8AC3E}">
        <p14:creationId xmlns:p14="http://schemas.microsoft.com/office/powerpoint/2010/main" val="11074239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lgn="ctr">
              <a:defRPr/>
            </a:lvl1pPr>
          </a:lstStyle>
          <a:p>
            <a:pPr>
              <a:defRPr/>
            </a:pPr>
            <a:fld id="{E922D475-2A9E-40F8-8F7D-EAE38CBE7CC5}" type="slidenum">
              <a:rPr lang="en-ZA" smtClean="0">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4615359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3412555"/>
            <a:ext cx="7772400" cy="1470025"/>
          </a:xfrm>
        </p:spPr>
        <p:txBody>
          <a:bodyPr/>
          <a:lstStyle>
            <a:lvl1pPr algn="ctr">
              <a:defRPr sz="3516">
                <a:solidFill>
                  <a:srgbClr val="F9832B"/>
                </a:solidFill>
              </a:defRPr>
            </a:lvl1pPr>
          </a:lstStyle>
          <a:p>
            <a:r>
              <a:rPr lang="en-ZA" dirty="0"/>
              <a:t>Click to edit Master title style</a:t>
            </a:r>
          </a:p>
        </p:txBody>
      </p:sp>
      <p:sp>
        <p:nvSpPr>
          <p:cNvPr id="16387" name="Rectangle 3"/>
          <p:cNvSpPr>
            <a:spLocks noGrp="1" noChangeArrowheads="1"/>
          </p:cNvSpPr>
          <p:nvPr>
            <p:ph type="subTitle" idx="1"/>
          </p:nvPr>
        </p:nvSpPr>
        <p:spPr>
          <a:xfrm>
            <a:off x="2951834" y="4880856"/>
            <a:ext cx="5507967" cy="1029059"/>
          </a:xfrm>
        </p:spPr>
        <p:txBody>
          <a:bodyPr/>
          <a:lstStyle>
            <a:lvl1pPr marL="0" indent="0" algn="r">
              <a:buFont typeface="Wingdings" pitchFamily="2" charset="2"/>
              <a:buNone/>
              <a:defRPr sz="2180" b="0">
                <a:solidFill>
                  <a:srgbClr val="F9832B"/>
                </a:solidFill>
                <a:latin typeface="Arial"/>
                <a:cs typeface="Arial"/>
              </a:defRPr>
            </a:lvl1pPr>
          </a:lstStyle>
          <a:p>
            <a:r>
              <a:rPr lang="en-ZA" dirty="0"/>
              <a:t>Click to edit Master subtitle style</a:t>
            </a:r>
          </a:p>
        </p:txBody>
      </p:sp>
      <p:sp>
        <p:nvSpPr>
          <p:cNvPr id="4" name="Rectangle 3"/>
          <p:cNvSpPr>
            <a:spLocks noGrp="1" noChangeArrowheads="1"/>
          </p:cNvSpPr>
          <p:nvPr>
            <p:ph type="sldNum" sz="quarter" idx="10"/>
          </p:nvPr>
        </p:nvSpPr>
        <p:spPr/>
        <p:txBody>
          <a:bodyPr/>
          <a:lstStyle>
            <a:lvl1pPr defTabSz="388428" hangingPunct="0">
              <a:defRPr smtClean="0">
                <a:ea typeface="Helvetica Light" charset="0"/>
              </a:defRPr>
            </a:lvl1pPr>
          </a:lstStyle>
          <a:p>
            <a:pPr>
              <a:defRPr/>
            </a:pPr>
            <a:fld id="{F5CDCAF1-11A1-45DD-BF1B-F93FA1BD67A2}" type="slidenum">
              <a:rPr lang="en-ZA" altLang="en-US"/>
              <a:pPr>
                <a:defRPr/>
              </a:pPr>
              <a:t>‹#›</a:t>
            </a:fld>
            <a:endParaRPr lang="en-ZA" altLang="en-US"/>
          </a:p>
        </p:txBody>
      </p:sp>
    </p:spTree>
    <p:extLst>
      <p:ext uri="{BB962C8B-B14F-4D97-AF65-F5344CB8AC3E}">
        <p14:creationId xmlns:p14="http://schemas.microsoft.com/office/powerpoint/2010/main" val="6883600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20827" y="1302619"/>
            <a:ext cx="7543439" cy="4708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1pPr defTabSz="388428" hangingPunct="0">
              <a:defRPr smtClean="0">
                <a:ea typeface="Helvetica Light" charset="0"/>
              </a:defRPr>
            </a:lvl1pPr>
          </a:lstStyle>
          <a:p>
            <a:pPr>
              <a:defRPr/>
            </a:pPr>
            <a:fld id="{497C1E2C-9278-4BC1-B357-B6BE0EB2B75D}" type="slidenum">
              <a:rPr lang="en-ZA" altLang="en-US"/>
              <a:pPr>
                <a:defRPr/>
              </a:pPr>
              <a:t>‹#›</a:t>
            </a:fld>
            <a:endParaRPr lang="en-ZA" altLang="en-US"/>
          </a:p>
        </p:txBody>
      </p:sp>
    </p:spTree>
    <p:extLst>
      <p:ext uri="{BB962C8B-B14F-4D97-AF65-F5344CB8AC3E}">
        <p14:creationId xmlns:p14="http://schemas.microsoft.com/office/powerpoint/2010/main" val="314266598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20826" y="274638"/>
            <a:ext cx="6311799" cy="706437"/>
          </a:xfrm>
          <a:prstGeom prst="rect">
            <a:avLst/>
          </a:prstGeom>
        </p:spPr>
        <p:txBody>
          <a:bodyPr/>
          <a:lstStyle/>
          <a:p>
            <a:r>
              <a:rPr lang="en-US"/>
              <a:t>Click to edit Master title style</a:t>
            </a:r>
            <a:endParaRPr lang="en-ZA"/>
          </a:p>
        </p:txBody>
      </p:sp>
      <p:sp>
        <p:nvSpPr>
          <p:cNvPr id="3" name="Text Placeholder 2"/>
          <p:cNvSpPr>
            <a:spLocks noGrp="1"/>
          </p:cNvSpPr>
          <p:nvPr>
            <p:ph type="body" sz="half" idx="1"/>
          </p:nvPr>
        </p:nvSpPr>
        <p:spPr>
          <a:xfrm>
            <a:off x="420812" y="1341439"/>
            <a:ext cx="6277674" cy="47847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Rectangle 6"/>
          <p:cNvSpPr>
            <a:spLocks noGrp="1" noChangeArrowheads="1"/>
          </p:cNvSpPr>
          <p:nvPr>
            <p:ph type="sldNum" sz="quarter" idx="10"/>
          </p:nvPr>
        </p:nvSpPr>
        <p:spPr>
          <a:xfrm>
            <a:off x="3504903" y="6428259"/>
            <a:ext cx="2134195" cy="405184"/>
          </a:xfrm>
        </p:spPr>
        <p:txBody>
          <a:bodyPr/>
          <a:lstStyle>
            <a:lvl1pPr defTabSz="388428" hangingPunct="0">
              <a:defRPr smtClean="0">
                <a:ea typeface="Helvetica Light" charset="0"/>
              </a:defRPr>
            </a:lvl1pPr>
          </a:lstStyle>
          <a:p>
            <a:pPr>
              <a:defRPr/>
            </a:pPr>
            <a:fld id="{D9BA6812-6744-47BB-8199-85D87AFE7A32}" type="slidenum">
              <a:rPr lang="en-ZA" altLang="en-US"/>
              <a:pPr>
                <a:defRPr/>
              </a:pPr>
              <a:t>‹#›</a:t>
            </a:fld>
            <a:endParaRPr lang="en-ZA" altLang="en-US"/>
          </a:p>
        </p:txBody>
      </p:sp>
    </p:spTree>
    <p:extLst>
      <p:ext uri="{BB962C8B-B14F-4D97-AF65-F5344CB8AC3E}">
        <p14:creationId xmlns:p14="http://schemas.microsoft.com/office/powerpoint/2010/main" val="2648361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8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19659" indent="0">
              <a:buNone/>
              <a:defRPr sz="1200"/>
            </a:lvl2pPr>
            <a:lvl3pPr marL="839275" indent="0">
              <a:buNone/>
              <a:defRPr sz="1000"/>
            </a:lvl3pPr>
            <a:lvl4pPr marL="1258953" indent="0">
              <a:buNone/>
              <a:defRPr sz="900"/>
            </a:lvl4pPr>
            <a:lvl5pPr marL="1678554" indent="0">
              <a:buNone/>
              <a:defRPr sz="900"/>
            </a:lvl5pPr>
            <a:lvl6pPr marL="2098187" indent="0">
              <a:buNone/>
              <a:defRPr sz="900"/>
            </a:lvl6pPr>
            <a:lvl7pPr marL="2517827" indent="0">
              <a:buNone/>
              <a:defRPr sz="900"/>
            </a:lvl7pPr>
            <a:lvl8pPr marL="2937465" indent="0">
              <a:buNone/>
              <a:defRPr sz="900"/>
            </a:lvl8pPr>
            <a:lvl9pPr marL="3357078"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20D2D79-6914-4399-9871-D74C3294D4A5}" type="slidenum">
              <a:rPr lang="en-ZA"/>
              <a:pPr>
                <a:defRPr/>
              </a:pPr>
              <a:t>‹#›</a:t>
            </a:fld>
            <a:endParaRPr lang="en-ZA"/>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752" indent="0" algn="ctr">
              <a:buNone/>
              <a:defRPr>
                <a:solidFill>
                  <a:schemeClr val="tx1">
                    <a:tint val="75000"/>
                  </a:schemeClr>
                </a:solidFill>
              </a:defRPr>
            </a:lvl2pPr>
            <a:lvl3pPr marL="909536" indent="0" algn="ctr">
              <a:buNone/>
              <a:defRPr>
                <a:solidFill>
                  <a:schemeClr val="tx1">
                    <a:tint val="75000"/>
                  </a:schemeClr>
                </a:solidFill>
              </a:defRPr>
            </a:lvl3pPr>
            <a:lvl4pPr marL="1364320" indent="0" algn="ctr">
              <a:buNone/>
              <a:defRPr>
                <a:solidFill>
                  <a:schemeClr val="tx1">
                    <a:tint val="75000"/>
                  </a:schemeClr>
                </a:solidFill>
              </a:defRPr>
            </a:lvl4pPr>
            <a:lvl5pPr marL="1819094" indent="0" algn="ctr">
              <a:buNone/>
              <a:defRPr>
                <a:solidFill>
                  <a:schemeClr val="tx1">
                    <a:tint val="75000"/>
                  </a:schemeClr>
                </a:solidFill>
              </a:defRPr>
            </a:lvl5pPr>
            <a:lvl6pPr marL="2273887" indent="0" algn="ctr">
              <a:buNone/>
              <a:defRPr>
                <a:solidFill>
                  <a:schemeClr val="tx1">
                    <a:tint val="75000"/>
                  </a:schemeClr>
                </a:solidFill>
              </a:defRPr>
            </a:lvl6pPr>
            <a:lvl7pPr marL="2728640" indent="0" algn="ctr">
              <a:buNone/>
              <a:defRPr>
                <a:solidFill>
                  <a:schemeClr val="tx1">
                    <a:tint val="75000"/>
                  </a:schemeClr>
                </a:solidFill>
              </a:defRPr>
            </a:lvl7pPr>
            <a:lvl8pPr marL="3183412" indent="0" algn="ctr">
              <a:buNone/>
              <a:defRPr>
                <a:solidFill>
                  <a:schemeClr val="tx1">
                    <a:tint val="75000"/>
                  </a:schemeClr>
                </a:solidFill>
              </a:defRPr>
            </a:lvl8pPr>
            <a:lvl9pPr marL="3638168"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D427A43-9BD5-4677-8B32-F63C10E9047C}" type="slidenum">
              <a:rPr lang="en-ZA" smtClean="0">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203827854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4D142E1-9E03-4A2B-98A2-25A292E30D5F}" type="slidenum">
              <a:rPr lang="en-ZA" smtClean="0">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21084513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41"/>
            <a:ext cx="7772400" cy="1500187"/>
          </a:xfrm>
        </p:spPr>
        <p:txBody>
          <a:bodyPr anchor="b"/>
          <a:lstStyle>
            <a:lvl1pPr marL="0" indent="0">
              <a:buNone/>
              <a:defRPr sz="2000">
                <a:solidFill>
                  <a:schemeClr val="tx1">
                    <a:tint val="75000"/>
                  </a:schemeClr>
                </a:solidFill>
              </a:defRPr>
            </a:lvl1pPr>
            <a:lvl2pPr marL="454752" indent="0">
              <a:buNone/>
              <a:defRPr sz="1800">
                <a:solidFill>
                  <a:schemeClr val="tx1">
                    <a:tint val="75000"/>
                  </a:schemeClr>
                </a:solidFill>
              </a:defRPr>
            </a:lvl2pPr>
            <a:lvl3pPr marL="909536" indent="0">
              <a:buNone/>
              <a:defRPr sz="1600">
                <a:solidFill>
                  <a:schemeClr val="tx1">
                    <a:tint val="75000"/>
                  </a:schemeClr>
                </a:solidFill>
              </a:defRPr>
            </a:lvl3pPr>
            <a:lvl4pPr marL="1364320" indent="0">
              <a:buNone/>
              <a:defRPr sz="1400">
                <a:solidFill>
                  <a:schemeClr val="tx1">
                    <a:tint val="75000"/>
                  </a:schemeClr>
                </a:solidFill>
              </a:defRPr>
            </a:lvl4pPr>
            <a:lvl5pPr marL="1819094" indent="0">
              <a:buNone/>
              <a:defRPr sz="1400">
                <a:solidFill>
                  <a:schemeClr val="tx1">
                    <a:tint val="75000"/>
                  </a:schemeClr>
                </a:solidFill>
              </a:defRPr>
            </a:lvl5pPr>
            <a:lvl6pPr marL="2273887" indent="0">
              <a:buNone/>
              <a:defRPr sz="1400">
                <a:solidFill>
                  <a:schemeClr val="tx1">
                    <a:tint val="75000"/>
                  </a:schemeClr>
                </a:solidFill>
              </a:defRPr>
            </a:lvl6pPr>
            <a:lvl7pPr marL="2728640" indent="0">
              <a:buNone/>
              <a:defRPr sz="1400">
                <a:solidFill>
                  <a:schemeClr val="tx1">
                    <a:tint val="75000"/>
                  </a:schemeClr>
                </a:solidFill>
              </a:defRPr>
            </a:lvl7pPr>
            <a:lvl8pPr marL="3183412" indent="0">
              <a:buNone/>
              <a:defRPr sz="1400">
                <a:solidFill>
                  <a:schemeClr val="tx1">
                    <a:tint val="75000"/>
                  </a:schemeClr>
                </a:solidFill>
              </a:defRPr>
            </a:lvl8pPr>
            <a:lvl9pPr marL="36381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86356">
              <a:defRPr/>
            </a:pPr>
            <a:fld id="{D0B7C548-5263-437E-97EE-848E140A91B9}" type="slidenum">
              <a:rPr lang="en-ZA" smtClean="0">
                <a:solidFill>
                  <a:prstClr val="black">
                    <a:tint val="75000"/>
                  </a:prstClr>
                </a:solidFill>
                <a:ea typeface="MS PGothic" pitchFamily="34" charset="-128"/>
                <a:sym typeface="Helvetica Light" charset="0"/>
              </a:rPr>
              <a:pPr defTabSz="386356">
                <a:defRPr/>
              </a:pPr>
              <a:t>‹#›</a:t>
            </a:fld>
            <a:endParaRPr lang="en-ZA">
              <a:solidFill>
                <a:prstClr val="black">
                  <a:tint val="75000"/>
                </a:prstClr>
              </a:solidFill>
              <a:ea typeface="MS PGothic" pitchFamily="34" charset="-128"/>
              <a:sym typeface="Helvetica Light" charset="0"/>
            </a:endParaRPr>
          </a:p>
        </p:txBody>
      </p:sp>
    </p:spTree>
    <p:extLst>
      <p:ext uri="{BB962C8B-B14F-4D97-AF65-F5344CB8AC3E}">
        <p14:creationId xmlns:p14="http://schemas.microsoft.com/office/powerpoint/2010/main" val="28477754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3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3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135445F-CF5E-4F38-88BD-9870A83A191D}" type="slidenum">
              <a:rPr lang="en-ZA" smtClean="0">
                <a:solidFill>
                  <a:srgbClr val="FFFFFF"/>
                </a:solidFill>
              </a:rPr>
              <a:pPr>
                <a:defRPr/>
              </a:pPr>
              <a:t>‹#›</a:t>
            </a:fld>
            <a:endParaRPr lang="en-ZA">
              <a:solidFill>
                <a:srgbClr val="FFFFFF"/>
              </a:solidFill>
            </a:endParaRPr>
          </a:p>
        </p:txBody>
      </p:sp>
    </p:spTree>
    <p:extLst>
      <p:ext uri="{BB962C8B-B14F-4D97-AF65-F5344CB8AC3E}">
        <p14:creationId xmlns:p14="http://schemas.microsoft.com/office/powerpoint/2010/main" val="360139280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4752" indent="0">
              <a:buNone/>
              <a:defRPr sz="2000" b="1"/>
            </a:lvl2pPr>
            <a:lvl3pPr marL="909536" indent="0">
              <a:buNone/>
              <a:defRPr sz="1800" b="1"/>
            </a:lvl3pPr>
            <a:lvl4pPr marL="1364320" indent="0">
              <a:buNone/>
              <a:defRPr sz="1600" b="1"/>
            </a:lvl4pPr>
            <a:lvl5pPr marL="1819094" indent="0">
              <a:buNone/>
              <a:defRPr sz="1600" b="1"/>
            </a:lvl5pPr>
            <a:lvl6pPr marL="2273887" indent="0">
              <a:buNone/>
              <a:defRPr sz="1600" b="1"/>
            </a:lvl6pPr>
            <a:lvl7pPr marL="2728640" indent="0">
              <a:buNone/>
              <a:defRPr sz="1600" b="1"/>
            </a:lvl7pPr>
            <a:lvl8pPr marL="3183412" indent="0">
              <a:buNone/>
              <a:defRPr sz="1600" b="1"/>
            </a:lvl8pPr>
            <a:lvl9pPr marL="36381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4752" indent="0">
              <a:buNone/>
              <a:defRPr sz="2000" b="1"/>
            </a:lvl2pPr>
            <a:lvl3pPr marL="909536" indent="0">
              <a:buNone/>
              <a:defRPr sz="1800" b="1"/>
            </a:lvl3pPr>
            <a:lvl4pPr marL="1364320" indent="0">
              <a:buNone/>
              <a:defRPr sz="1600" b="1"/>
            </a:lvl4pPr>
            <a:lvl5pPr marL="1819094" indent="0">
              <a:buNone/>
              <a:defRPr sz="1600" b="1"/>
            </a:lvl5pPr>
            <a:lvl6pPr marL="2273887" indent="0">
              <a:buNone/>
              <a:defRPr sz="1600" b="1"/>
            </a:lvl6pPr>
            <a:lvl7pPr marL="2728640" indent="0">
              <a:buNone/>
              <a:defRPr sz="1600" b="1"/>
            </a:lvl7pPr>
            <a:lvl8pPr marL="3183412" indent="0">
              <a:buNone/>
              <a:defRPr sz="1600" b="1"/>
            </a:lvl8pPr>
            <a:lvl9pPr marL="36381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endParaRPr lang="en-ZA">
              <a:solidFill>
                <a:prstClr val="black">
                  <a:tint val="75000"/>
                </a:prstClr>
              </a:solidFill>
            </a:endParaRPr>
          </a:p>
        </p:txBody>
      </p:sp>
      <p:sp>
        <p:nvSpPr>
          <p:cNvPr id="8" name="Footer Placeholder 7"/>
          <p:cNvSpPr>
            <a:spLocks noGrp="1"/>
          </p:cNvSpPr>
          <p:nvPr>
            <p:ph type="ftr" sz="quarter" idx="11"/>
          </p:nvPr>
        </p:nvSpPr>
        <p:spPr/>
        <p:txBody>
          <a:bodyPr/>
          <a:lstStyle/>
          <a:p>
            <a:endParaRPr lang="en-ZA">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5144FED-EDF6-4144-BEDC-C3A891E058BF}" type="slidenum">
              <a:rPr lang="en-ZA" smtClean="0">
                <a:solidFill>
                  <a:srgbClr val="FFFFFF"/>
                </a:solidFill>
              </a:rPr>
              <a:pPr>
                <a:defRPr/>
              </a:pPr>
              <a:t>‹#›</a:t>
            </a:fld>
            <a:endParaRPr lang="en-ZA">
              <a:solidFill>
                <a:srgbClr val="FFFFFF"/>
              </a:solidFill>
            </a:endParaRPr>
          </a:p>
        </p:txBody>
      </p:sp>
    </p:spTree>
    <p:extLst>
      <p:ext uri="{BB962C8B-B14F-4D97-AF65-F5344CB8AC3E}">
        <p14:creationId xmlns:p14="http://schemas.microsoft.com/office/powerpoint/2010/main" val="14037238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endParaRPr lang="en-ZA">
              <a:solidFill>
                <a:prstClr val="black">
                  <a:tint val="75000"/>
                </a:prstClr>
              </a:solidFill>
            </a:endParaRPr>
          </a:p>
        </p:txBody>
      </p:sp>
      <p:sp>
        <p:nvSpPr>
          <p:cNvPr id="4" name="Footer Placeholder 3"/>
          <p:cNvSpPr>
            <a:spLocks noGrp="1"/>
          </p:cNvSpPr>
          <p:nvPr>
            <p:ph type="ftr" sz="quarter" idx="11"/>
          </p:nvPr>
        </p:nvSpPr>
        <p:spPr/>
        <p:txBody>
          <a:bodyPr/>
          <a:lstStyle/>
          <a:p>
            <a:endParaRPr lang="en-ZA">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86356">
              <a:defRPr/>
            </a:pPr>
            <a:fld id="{D0B7C548-5263-437E-97EE-848E140A91B9}" type="slidenum">
              <a:rPr lang="en-ZA" smtClean="0">
                <a:solidFill>
                  <a:prstClr val="black">
                    <a:tint val="75000"/>
                  </a:prstClr>
                </a:solidFill>
                <a:ea typeface="MS PGothic" pitchFamily="34" charset="-128"/>
                <a:sym typeface="Helvetica Light" charset="0"/>
              </a:rPr>
              <a:pPr defTabSz="386356">
                <a:defRPr/>
              </a:pPr>
              <a:t>‹#›</a:t>
            </a:fld>
            <a:endParaRPr lang="en-ZA">
              <a:solidFill>
                <a:prstClr val="black">
                  <a:tint val="75000"/>
                </a:prstClr>
              </a:solidFill>
              <a:ea typeface="MS PGothic" pitchFamily="34" charset="-128"/>
              <a:sym typeface="Helvetica Light" charset="0"/>
            </a:endParaRPr>
          </a:p>
        </p:txBody>
      </p:sp>
    </p:spTree>
    <p:extLst>
      <p:ext uri="{BB962C8B-B14F-4D97-AF65-F5344CB8AC3E}">
        <p14:creationId xmlns:p14="http://schemas.microsoft.com/office/powerpoint/2010/main" val="38297453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ZA">
              <a:solidFill>
                <a:prstClr val="black">
                  <a:tint val="75000"/>
                </a:prstClr>
              </a:solidFill>
            </a:endParaRPr>
          </a:p>
        </p:txBody>
      </p:sp>
      <p:sp>
        <p:nvSpPr>
          <p:cNvPr id="3" name="Footer Placeholder 2"/>
          <p:cNvSpPr>
            <a:spLocks noGrp="1"/>
          </p:cNvSpPr>
          <p:nvPr>
            <p:ph type="ftr" sz="quarter" idx="11"/>
          </p:nvPr>
        </p:nvSpPr>
        <p:spPr/>
        <p:txBody>
          <a:bodyPr/>
          <a:lstStyle/>
          <a:p>
            <a:endParaRPr lang="en-ZA">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F624053B-E10D-4BA6-8410-9F2F40F1421C}" type="slidenum">
              <a:rPr lang="en-ZA" smtClean="0">
                <a:solidFill>
                  <a:srgbClr val="FFFFFF"/>
                </a:solidFill>
              </a:rPr>
              <a:pPr>
                <a:defRPr/>
              </a:pPr>
              <a:t>‹#›</a:t>
            </a:fld>
            <a:endParaRPr lang="en-ZA">
              <a:solidFill>
                <a:srgbClr val="FFFFFF"/>
              </a:solidFill>
            </a:endParaRPr>
          </a:p>
        </p:txBody>
      </p:sp>
    </p:spTree>
    <p:extLst>
      <p:ext uri="{BB962C8B-B14F-4D97-AF65-F5344CB8AC3E}">
        <p14:creationId xmlns:p14="http://schemas.microsoft.com/office/powerpoint/2010/main" val="38823442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4752" indent="0">
              <a:buNone/>
              <a:defRPr sz="1200"/>
            </a:lvl2pPr>
            <a:lvl3pPr marL="909536" indent="0">
              <a:buNone/>
              <a:defRPr sz="1000"/>
            </a:lvl3pPr>
            <a:lvl4pPr marL="1364320" indent="0">
              <a:buNone/>
              <a:defRPr sz="900"/>
            </a:lvl4pPr>
            <a:lvl5pPr marL="1819094" indent="0">
              <a:buNone/>
              <a:defRPr sz="900"/>
            </a:lvl5pPr>
            <a:lvl6pPr marL="2273887" indent="0">
              <a:buNone/>
              <a:defRPr sz="900"/>
            </a:lvl6pPr>
            <a:lvl7pPr marL="2728640" indent="0">
              <a:buNone/>
              <a:defRPr sz="900"/>
            </a:lvl7pPr>
            <a:lvl8pPr marL="3183412" indent="0">
              <a:buNone/>
              <a:defRPr sz="900"/>
            </a:lvl8pPr>
            <a:lvl9pPr marL="36381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86356">
              <a:defRPr/>
            </a:pPr>
            <a:fld id="{D0B7C548-5263-437E-97EE-848E140A91B9}" type="slidenum">
              <a:rPr lang="en-ZA" smtClean="0">
                <a:solidFill>
                  <a:prstClr val="black">
                    <a:tint val="75000"/>
                  </a:prstClr>
                </a:solidFill>
                <a:ea typeface="MS PGothic" pitchFamily="34" charset="-128"/>
                <a:sym typeface="Helvetica Light" charset="0"/>
              </a:rPr>
              <a:pPr defTabSz="386356">
                <a:defRPr/>
              </a:pPr>
              <a:t>‹#›</a:t>
            </a:fld>
            <a:endParaRPr lang="en-ZA">
              <a:solidFill>
                <a:prstClr val="black">
                  <a:tint val="75000"/>
                </a:prstClr>
              </a:solidFill>
              <a:ea typeface="MS PGothic" pitchFamily="34" charset="-128"/>
              <a:sym typeface="Helvetica Light" charset="0"/>
            </a:endParaRPr>
          </a:p>
        </p:txBody>
      </p:sp>
    </p:spTree>
    <p:extLst>
      <p:ext uri="{BB962C8B-B14F-4D97-AF65-F5344CB8AC3E}">
        <p14:creationId xmlns:p14="http://schemas.microsoft.com/office/powerpoint/2010/main" val="142018630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752" indent="0">
              <a:buNone/>
              <a:defRPr sz="2800"/>
            </a:lvl2pPr>
            <a:lvl3pPr marL="909536" indent="0">
              <a:buNone/>
              <a:defRPr sz="2400"/>
            </a:lvl3pPr>
            <a:lvl4pPr marL="1364320" indent="0">
              <a:buNone/>
              <a:defRPr sz="2000"/>
            </a:lvl4pPr>
            <a:lvl5pPr marL="1819094" indent="0">
              <a:buNone/>
              <a:defRPr sz="2000"/>
            </a:lvl5pPr>
            <a:lvl6pPr marL="2273887" indent="0">
              <a:buNone/>
              <a:defRPr sz="2000"/>
            </a:lvl6pPr>
            <a:lvl7pPr marL="2728640" indent="0">
              <a:buNone/>
              <a:defRPr sz="2000"/>
            </a:lvl7pPr>
            <a:lvl8pPr marL="3183412" indent="0">
              <a:buNone/>
              <a:defRPr sz="2000"/>
            </a:lvl8pPr>
            <a:lvl9pPr marL="3638168" indent="0">
              <a:buNone/>
              <a:defRPr sz="2000"/>
            </a:lvl9pPr>
          </a:lstStyle>
          <a:p>
            <a:endParaRPr lang="en-Z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752" indent="0">
              <a:buNone/>
              <a:defRPr sz="1200"/>
            </a:lvl2pPr>
            <a:lvl3pPr marL="909536" indent="0">
              <a:buNone/>
              <a:defRPr sz="1000"/>
            </a:lvl3pPr>
            <a:lvl4pPr marL="1364320" indent="0">
              <a:buNone/>
              <a:defRPr sz="900"/>
            </a:lvl4pPr>
            <a:lvl5pPr marL="1819094" indent="0">
              <a:buNone/>
              <a:defRPr sz="900"/>
            </a:lvl5pPr>
            <a:lvl6pPr marL="2273887" indent="0">
              <a:buNone/>
              <a:defRPr sz="900"/>
            </a:lvl6pPr>
            <a:lvl7pPr marL="2728640" indent="0">
              <a:buNone/>
              <a:defRPr sz="900"/>
            </a:lvl7pPr>
            <a:lvl8pPr marL="3183412" indent="0">
              <a:buNone/>
              <a:defRPr sz="900"/>
            </a:lvl8pPr>
            <a:lvl9pPr marL="36381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86356">
              <a:defRPr/>
            </a:pPr>
            <a:fld id="{D0B7C548-5263-437E-97EE-848E140A91B9}" type="slidenum">
              <a:rPr lang="en-ZA" smtClean="0">
                <a:solidFill>
                  <a:prstClr val="black">
                    <a:tint val="75000"/>
                  </a:prstClr>
                </a:solidFill>
                <a:ea typeface="MS PGothic" pitchFamily="34" charset="-128"/>
                <a:sym typeface="Helvetica Light" charset="0"/>
              </a:rPr>
              <a:pPr defTabSz="386356">
                <a:defRPr/>
              </a:pPr>
              <a:t>‹#›</a:t>
            </a:fld>
            <a:endParaRPr lang="en-ZA">
              <a:solidFill>
                <a:prstClr val="black">
                  <a:tint val="75000"/>
                </a:prstClr>
              </a:solidFill>
              <a:ea typeface="MS PGothic" pitchFamily="34" charset="-128"/>
              <a:sym typeface="Helvetica Light" charset="0"/>
            </a:endParaRPr>
          </a:p>
        </p:txBody>
      </p:sp>
    </p:spTree>
    <p:extLst>
      <p:ext uri="{BB962C8B-B14F-4D97-AF65-F5344CB8AC3E}">
        <p14:creationId xmlns:p14="http://schemas.microsoft.com/office/powerpoint/2010/main" val="193986567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86356">
              <a:defRPr/>
            </a:pPr>
            <a:fld id="{D0B7C548-5263-437E-97EE-848E140A91B9}" type="slidenum">
              <a:rPr lang="en-ZA" smtClean="0">
                <a:solidFill>
                  <a:prstClr val="black">
                    <a:tint val="75000"/>
                  </a:prstClr>
                </a:solidFill>
                <a:ea typeface="MS PGothic" pitchFamily="34" charset="-128"/>
                <a:sym typeface="Helvetica Light" charset="0"/>
              </a:rPr>
              <a:pPr defTabSz="386356">
                <a:defRPr/>
              </a:pPr>
              <a:t>‹#›</a:t>
            </a:fld>
            <a:endParaRPr lang="en-ZA">
              <a:solidFill>
                <a:prstClr val="black">
                  <a:tint val="75000"/>
                </a:prstClr>
              </a:solidFill>
              <a:ea typeface="MS PGothic" pitchFamily="34" charset="-128"/>
              <a:sym typeface="Helvetica Light" charset="0"/>
            </a:endParaRPr>
          </a:p>
        </p:txBody>
      </p:sp>
    </p:spTree>
    <p:extLst>
      <p:ext uri="{BB962C8B-B14F-4D97-AF65-F5344CB8AC3E}">
        <p14:creationId xmlns:p14="http://schemas.microsoft.com/office/powerpoint/2010/main" val="3564090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19659" indent="0">
              <a:buNone/>
              <a:defRPr sz="2800"/>
            </a:lvl2pPr>
            <a:lvl3pPr marL="839275" indent="0">
              <a:buNone/>
              <a:defRPr sz="2400"/>
            </a:lvl3pPr>
            <a:lvl4pPr marL="1258953" indent="0">
              <a:buNone/>
              <a:defRPr sz="2000"/>
            </a:lvl4pPr>
            <a:lvl5pPr marL="1678554" indent="0">
              <a:buNone/>
              <a:defRPr sz="2000"/>
            </a:lvl5pPr>
            <a:lvl6pPr marL="2098187" indent="0">
              <a:buNone/>
              <a:defRPr sz="2000"/>
            </a:lvl6pPr>
            <a:lvl7pPr marL="2517827" indent="0">
              <a:buNone/>
              <a:defRPr sz="2000"/>
            </a:lvl7pPr>
            <a:lvl8pPr marL="2937465" indent="0">
              <a:buNone/>
              <a:defRPr sz="2000"/>
            </a:lvl8pPr>
            <a:lvl9pPr marL="3357078"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19659" indent="0">
              <a:buNone/>
              <a:defRPr sz="1200"/>
            </a:lvl2pPr>
            <a:lvl3pPr marL="839275" indent="0">
              <a:buNone/>
              <a:defRPr sz="1000"/>
            </a:lvl3pPr>
            <a:lvl4pPr marL="1258953" indent="0">
              <a:buNone/>
              <a:defRPr sz="900"/>
            </a:lvl4pPr>
            <a:lvl5pPr marL="1678554" indent="0">
              <a:buNone/>
              <a:defRPr sz="900"/>
            </a:lvl5pPr>
            <a:lvl6pPr marL="2098187" indent="0">
              <a:buNone/>
              <a:defRPr sz="900"/>
            </a:lvl6pPr>
            <a:lvl7pPr marL="2517827" indent="0">
              <a:buNone/>
              <a:defRPr sz="900"/>
            </a:lvl7pPr>
            <a:lvl8pPr marL="2937465" indent="0">
              <a:buNone/>
              <a:defRPr sz="900"/>
            </a:lvl8pPr>
            <a:lvl9pPr marL="3357078"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DF389AB-C099-4062-B017-453386424C91}" type="slidenum">
              <a:rPr lang="en-ZA"/>
              <a:pPr>
                <a:defRPr/>
              </a:pPr>
              <a:t>‹#›</a:t>
            </a:fld>
            <a:endParaRPr lang="en-ZA"/>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7"/>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72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86356">
              <a:defRPr/>
            </a:pPr>
            <a:fld id="{D0B7C548-5263-437E-97EE-848E140A91B9}" type="slidenum">
              <a:rPr lang="en-ZA" smtClean="0">
                <a:solidFill>
                  <a:prstClr val="black">
                    <a:tint val="75000"/>
                  </a:prstClr>
                </a:solidFill>
                <a:ea typeface="MS PGothic" pitchFamily="34" charset="-128"/>
                <a:sym typeface="Helvetica Light" charset="0"/>
              </a:rPr>
              <a:pPr defTabSz="386356">
                <a:defRPr/>
              </a:pPr>
              <a:t>‹#›</a:t>
            </a:fld>
            <a:endParaRPr lang="en-ZA">
              <a:solidFill>
                <a:prstClr val="black">
                  <a:tint val="75000"/>
                </a:prstClr>
              </a:solidFill>
              <a:ea typeface="MS PGothic" pitchFamily="34" charset="-128"/>
              <a:sym typeface="Helvetica Light" charset="0"/>
            </a:endParaRPr>
          </a:p>
        </p:txBody>
      </p:sp>
    </p:spTree>
    <p:extLst>
      <p:ext uri="{BB962C8B-B14F-4D97-AF65-F5344CB8AC3E}">
        <p14:creationId xmlns:p14="http://schemas.microsoft.com/office/powerpoint/2010/main" val="307111247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20925" y="274638"/>
            <a:ext cx="6311799" cy="706437"/>
          </a:xfrm>
          <a:prstGeom prst="rect">
            <a:avLst/>
          </a:prstGeom>
        </p:spPr>
        <p:txBody>
          <a:bodyPr/>
          <a:lstStyle/>
          <a:p>
            <a:r>
              <a:rPr lang="en-US"/>
              <a:t>Click to edit Master title style</a:t>
            </a:r>
            <a:endParaRPr lang="en-ZA"/>
          </a:p>
        </p:txBody>
      </p:sp>
      <p:sp>
        <p:nvSpPr>
          <p:cNvPr id="3" name="Text Placeholder 2"/>
          <p:cNvSpPr>
            <a:spLocks noGrp="1"/>
          </p:cNvSpPr>
          <p:nvPr>
            <p:ph type="body" sz="half" idx="1"/>
          </p:nvPr>
        </p:nvSpPr>
        <p:spPr>
          <a:xfrm>
            <a:off x="420812" y="1341439"/>
            <a:ext cx="6277674" cy="47847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Rectangle 6"/>
          <p:cNvSpPr>
            <a:spLocks noGrp="1" noChangeArrowheads="1"/>
          </p:cNvSpPr>
          <p:nvPr>
            <p:ph type="sldNum" sz="quarter" idx="10"/>
          </p:nvPr>
        </p:nvSpPr>
        <p:spPr>
          <a:xfrm>
            <a:off x="3504903" y="6428259"/>
            <a:ext cx="2134195" cy="405184"/>
          </a:xfrm>
        </p:spPr>
        <p:txBody>
          <a:bodyPr/>
          <a:lstStyle>
            <a:lvl1pPr hangingPunct="0">
              <a:defRPr/>
            </a:lvl1pPr>
          </a:lstStyle>
          <a:p>
            <a:pPr>
              <a:defRPr/>
            </a:pPr>
            <a:fld id="{539A3E93-5A0E-4305-A4C4-A421EA0A871E}"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val="393738615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0" name="Group 9"/>
          <p:cNvGrpSpPr/>
          <p:nvPr userDrawn="1"/>
        </p:nvGrpSpPr>
        <p:grpSpPr>
          <a:xfrm>
            <a:off x="-36462" y="5873961"/>
            <a:ext cx="9192737" cy="993657"/>
            <a:chOff x="-86589" y="6027435"/>
            <a:chExt cx="9242813" cy="839972"/>
          </a:xfrm>
        </p:grpSpPr>
        <p:sp>
          <p:nvSpPr>
            <p:cNvPr id="11" name="Right Triangle 11"/>
            <p:cNvSpPr/>
            <p:nvPr userDrawn="1"/>
          </p:nvSpPr>
          <p:spPr>
            <a:xfrm>
              <a:off x="-77333" y="6027435"/>
              <a:ext cx="9227207" cy="839972"/>
            </a:xfrm>
            <a:custGeom>
              <a:avLst/>
              <a:gdLst>
                <a:gd name="connsiteX0" fmla="*/ 0 w 13004800"/>
                <a:gd name="connsiteY0" fmla="*/ 556320 h 556320"/>
                <a:gd name="connsiteX1" fmla="*/ 0 w 13004800"/>
                <a:gd name="connsiteY1" fmla="*/ 0 h 556320"/>
                <a:gd name="connsiteX2" fmla="*/ 13004800 w 13004800"/>
                <a:gd name="connsiteY2" fmla="*/ 556320 h 556320"/>
                <a:gd name="connsiteX3" fmla="*/ 0 w 13004800"/>
                <a:gd name="connsiteY3" fmla="*/ 556320 h 556320"/>
                <a:gd name="connsiteX0" fmla="*/ 0 w 13004800"/>
                <a:gd name="connsiteY0" fmla="*/ 556320 h 556320"/>
                <a:gd name="connsiteX1" fmla="*/ 0 w 13004800"/>
                <a:gd name="connsiteY1" fmla="*/ 0 h 556320"/>
                <a:gd name="connsiteX2" fmla="*/ 11633200 w 13004800"/>
                <a:gd name="connsiteY2" fmla="*/ 488587 h 556320"/>
                <a:gd name="connsiteX3" fmla="*/ 13004800 w 13004800"/>
                <a:gd name="connsiteY3" fmla="*/ 556320 h 556320"/>
                <a:gd name="connsiteX4" fmla="*/ 0 w 13004800"/>
                <a:gd name="connsiteY4" fmla="*/ 556320 h 556320"/>
                <a:gd name="connsiteX0" fmla="*/ 0 w 13038667"/>
                <a:gd name="connsiteY0" fmla="*/ 556320 h 556320"/>
                <a:gd name="connsiteX1" fmla="*/ 0 w 13038667"/>
                <a:gd name="connsiteY1" fmla="*/ 0 h 556320"/>
                <a:gd name="connsiteX2" fmla="*/ 13038667 w 13038667"/>
                <a:gd name="connsiteY2" fmla="*/ 319254 h 556320"/>
                <a:gd name="connsiteX3" fmla="*/ 13004800 w 13038667"/>
                <a:gd name="connsiteY3" fmla="*/ 556320 h 556320"/>
                <a:gd name="connsiteX4" fmla="*/ 0 w 13038667"/>
                <a:gd name="connsiteY4" fmla="*/ 556320 h 556320"/>
                <a:gd name="connsiteX0" fmla="*/ 0 w 13038667"/>
                <a:gd name="connsiteY0" fmla="*/ 556320 h 556320"/>
                <a:gd name="connsiteX1" fmla="*/ 0 w 13038667"/>
                <a:gd name="connsiteY1" fmla="*/ 0 h 556320"/>
                <a:gd name="connsiteX2" fmla="*/ 13038667 w 13038667"/>
                <a:gd name="connsiteY2" fmla="*/ 469181 h 556320"/>
                <a:gd name="connsiteX3" fmla="*/ 13004800 w 13038667"/>
                <a:gd name="connsiteY3" fmla="*/ 556320 h 556320"/>
                <a:gd name="connsiteX4" fmla="*/ 0 w 13038667"/>
                <a:gd name="connsiteY4" fmla="*/ 556320 h 556320"/>
                <a:gd name="connsiteX0" fmla="*/ 0 w 13106401"/>
                <a:gd name="connsiteY0" fmla="*/ 556320 h 556320"/>
                <a:gd name="connsiteX1" fmla="*/ 0 w 13106401"/>
                <a:gd name="connsiteY1" fmla="*/ 0 h 556320"/>
                <a:gd name="connsiteX2" fmla="*/ 13106401 w 13106401"/>
                <a:gd name="connsiteY2" fmla="*/ 439196 h 556320"/>
                <a:gd name="connsiteX3" fmla="*/ 13004800 w 13106401"/>
                <a:gd name="connsiteY3" fmla="*/ 556320 h 556320"/>
                <a:gd name="connsiteX4" fmla="*/ 0 w 13106401"/>
                <a:gd name="connsiteY4" fmla="*/ 556320 h 556320"/>
                <a:gd name="connsiteX0" fmla="*/ 0 w 13106401"/>
                <a:gd name="connsiteY0" fmla="*/ 1051080 h 1051080"/>
                <a:gd name="connsiteX1" fmla="*/ 33866 w 13106401"/>
                <a:gd name="connsiteY1" fmla="*/ 0 h 1051080"/>
                <a:gd name="connsiteX2" fmla="*/ 13106401 w 13106401"/>
                <a:gd name="connsiteY2" fmla="*/ 933956 h 1051080"/>
                <a:gd name="connsiteX3" fmla="*/ 13004800 w 13106401"/>
                <a:gd name="connsiteY3" fmla="*/ 1051080 h 1051080"/>
                <a:gd name="connsiteX4" fmla="*/ 0 w 13106401"/>
                <a:gd name="connsiteY4" fmla="*/ 1051080 h 1051080"/>
                <a:gd name="connsiteX0" fmla="*/ 0 w 13106401"/>
                <a:gd name="connsiteY0" fmla="*/ 1051080 h 1051080"/>
                <a:gd name="connsiteX1" fmla="*/ 33866 w 13106401"/>
                <a:gd name="connsiteY1" fmla="*/ 0 h 1051080"/>
                <a:gd name="connsiteX2" fmla="*/ 13106401 w 13106401"/>
                <a:gd name="connsiteY2" fmla="*/ 829007 h 1051080"/>
                <a:gd name="connsiteX3" fmla="*/ 13004800 w 13106401"/>
                <a:gd name="connsiteY3" fmla="*/ 1051080 h 1051080"/>
                <a:gd name="connsiteX4" fmla="*/ 0 w 13106401"/>
                <a:gd name="connsiteY4" fmla="*/ 1051080 h 1051080"/>
                <a:gd name="connsiteX0" fmla="*/ 0 w 13106401"/>
                <a:gd name="connsiteY0" fmla="*/ 1021094 h 1021094"/>
                <a:gd name="connsiteX1" fmla="*/ 16933 w 13106401"/>
                <a:gd name="connsiteY1" fmla="*/ 0 h 1021094"/>
                <a:gd name="connsiteX2" fmla="*/ 13106401 w 13106401"/>
                <a:gd name="connsiteY2" fmla="*/ 799021 h 1021094"/>
                <a:gd name="connsiteX3" fmla="*/ 13004800 w 13106401"/>
                <a:gd name="connsiteY3" fmla="*/ 1021094 h 1021094"/>
                <a:gd name="connsiteX4" fmla="*/ 0 w 13106401"/>
                <a:gd name="connsiteY4" fmla="*/ 1021094 h 1021094"/>
                <a:gd name="connsiteX0" fmla="*/ 0 w 13106401"/>
                <a:gd name="connsiteY0" fmla="*/ 1021094 h 1021094"/>
                <a:gd name="connsiteX1" fmla="*/ 0 w 13106401"/>
                <a:gd name="connsiteY1" fmla="*/ 0 h 1021094"/>
                <a:gd name="connsiteX2" fmla="*/ 13106401 w 13106401"/>
                <a:gd name="connsiteY2" fmla="*/ 799021 h 1021094"/>
                <a:gd name="connsiteX3" fmla="*/ 13004800 w 13106401"/>
                <a:gd name="connsiteY3" fmla="*/ 1021094 h 1021094"/>
                <a:gd name="connsiteX4" fmla="*/ 0 w 13106401"/>
                <a:gd name="connsiteY4" fmla="*/ 1021094 h 1021094"/>
                <a:gd name="connsiteX0" fmla="*/ 0 w 13004800"/>
                <a:gd name="connsiteY0" fmla="*/ 1021094 h 1021094"/>
                <a:gd name="connsiteX1" fmla="*/ 0 w 13004800"/>
                <a:gd name="connsiteY1" fmla="*/ 0 h 1021094"/>
                <a:gd name="connsiteX2" fmla="*/ 12657690 w 13004800"/>
                <a:gd name="connsiteY2" fmla="*/ 772003 h 1021094"/>
                <a:gd name="connsiteX3" fmla="*/ 13004800 w 13004800"/>
                <a:gd name="connsiteY3" fmla="*/ 1021094 h 1021094"/>
                <a:gd name="connsiteX4" fmla="*/ 0 w 13004800"/>
                <a:gd name="connsiteY4" fmla="*/ 1021094 h 1021094"/>
                <a:gd name="connsiteX0" fmla="*/ 0 w 12660643"/>
                <a:gd name="connsiteY0" fmla="*/ 1021094 h 1021094"/>
                <a:gd name="connsiteX1" fmla="*/ 0 w 12660643"/>
                <a:gd name="connsiteY1" fmla="*/ 0 h 1021094"/>
                <a:gd name="connsiteX2" fmla="*/ 12657690 w 12660643"/>
                <a:gd name="connsiteY2" fmla="*/ 772003 h 1021094"/>
                <a:gd name="connsiteX3" fmla="*/ 12660643 w 12660643"/>
                <a:gd name="connsiteY3" fmla="*/ 1017234 h 1021094"/>
                <a:gd name="connsiteX4" fmla="*/ 0 w 12660643"/>
                <a:gd name="connsiteY4" fmla="*/ 1021094 h 1021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0643" h="1021094">
                  <a:moveTo>
                    <a:pt x="0" y="1021094"/>
                  </a:moveTo>
                  <a:lnTo>
                    <a:pt x="0" y="0"/>
                  </a:lnTo>
                  <a:lnTo>
                    <a:pt x="12657690" y="772003"/>
                  </a:lnTo>
                  <a:cubicBezTo>
                    <a:pt x="12658674" y="853747"/>
                    <a:pt x="12659659" y="935490"/>
                    <a:pt x="12660643" y="1017234"/>
                  </a:cubicBezTo>
                  <a:lnTo>
                    <a:pt x="0" y="1021094"/>
                  </a:lnTo>
                  <a:close/>
                </a:path>
              </a:pathLst>
            </a:custGeom>
            <a:solidFill>
              <a:srgbClr val="1D6222"/>
            </a:solidFill>
            <a:ln>
              <a:noFill/>
            </a:ln>
            <a:effectLst/>
          </p:spPr>
          <p:style>
            <a:lnRef idx="1">
              <a:schemeClr val="accent1"/>
            </a:lnRef>
            <a:fillRef idx="3">
              <a:schemeClr val="accent1"/>
            </a:fillRef>
            <a:effectRef idx="2">
              <a:schemeClr val="accent1"/>
            </a:effectRef>
            <a:fontRef idx="minor">
              <a:schemeClr val="lt1"/>
            </a:fontRef>
          </p:style>
          <p:txBody>
            <a:bodyPr lIns="91351" tIns="45673" rIns="91351" bIns="45673" anchor="ctr"/>
            <a:lstStyle/>
            <a:p>
              <a:pPr defTabSz="549104">
                <a:defRPr/>
              </a:pPr>
              <a:endParaRPr lang="en-US" sz="1000" dirty="0">
                <a:solidFill>
                  <a:srgbClr val="FFFFFF"/>
                </a:solidFill>
                <a:ea typeface="MS PGothic" pitchFamily="34" charset="-128"/>
              </a:endParaRPr>
            </a:p>
          </p:txBody>
        </p:sp>
        <p:sp>
          <p:nvSpPr>
            <p:cNvPr id="12" name="Right Triangle 11"/>
            <p:cNvSpPr/>
            <p:nvPr userDrawn="1"/>
          </p:nvSpPr>
          <p:spPr>
            <a:xfrm>
              <a:off x="-77333" y="6409236"/>
              <a:ext cx="9227207" cy="458167"/>
            </a:xfrm>
            <a:custGeom>
              <a:avLst/>
              <a:gdLst>
                <a:gd name="connsiteX0" fmla="*/ 0 w 13004800"/>
                <a:gd name="connsiteY0" fmla="*/ 556320 h 556320"/>
                <a:gd name="connsiteX1" fmla="*/ 0 w 13004800"/>
                <a:gd name="connsiteY1" fmla="*/ 0 h 556320"/>
                <a:gd name="connsiteX2" fmla="*/ 13004800 w 13004800"/>
                <a:gd name="connsiteY2" fmla="*/ 556320 h 556320"/>
                <a:gd name="connsiteX3" fmla="*/ 0 w 13004800"/>
                <a:gd name="connsiteY3" fmla="*/ 556320 h 556320"/>
                <a:gd name="connsiteX0" fmla="*/ 0 w 13004800"/>
                <a:gd name="connsiteY0" fmla="*/ 556320 h 556320"/>
                <a:gd name="connsiteX1" fmla="*/ 0 w 13004800"/>
                <a:gd name="connsiteY1" fmla="*/ 0 h 556320"/>
                <a:gd name="connsiteX2" fmla="*/ 11633200 w 13004800"/>
                <a:gd name="connsiteY2" fmla="*/ 488587 h 556320"/>
                <a:gd name="connsiteX3" fmla="*/ 13004800 w 13004800"/>
                <a:gd name="connsiteY3" fmla="*/ 556320 h 556320"/>
                <a:gd name="connsiteX4" fmla="*/ 0 w 13004800"/>
                <a:gd name="connsiteY4" fmla="*/ 556320 h 556320"/>
                <a:gd name="connsiteX0" fmla="*/ 0 w 13038667"/>
                <a:gd name="connsiteY0" fmla="*/ 556320 h 556320"/>
                <a:gd name="connsiteX1" fmla="*/ 0 w 13038667"/>
                <a:gd name="connsiteY1" fmla="*/ 0 h 556320"/>
                <a:gd name="connsiteX2" fmla="*/ 13038667 w 13038667"/>
                <a:gd name="connsiteY2" fmla="*/ 319254 h 556320"/>
                <a:gd name="connsiteX3" fmla="*/ 13004800 w 13038667"/>
                <a:gd name="connsiteY3" fmla="*/ 556320 h 556320"/>
                <a:gd name="connsiteX4" fmla="*/ 0 w 13038667"/>
                <a:gd name="connsiteY4" fmla="*/ 556320 h 556320"/>
                <a:gd name="connsiteX0" fmla="*/ 0 w 13038667"/>
                <a:gd name="connsiteY0" fmla="*/ 556320 h 556320"/>
                <a:gd name="connsiteX1" fmla="*/ 0 w 13038667"/>
                <a:gd name="connsiteY1" fmla="*/ 0 h 556320"/>
                <a:gd name="connsiteX2" fmla="*/ 13038667 w 13038667"/>
                <a:gd name="connsiteY2" fmla="*/ 469181 h 556320"/>
                <a:gd name="connsiteX3" fmla="*/ 13004800 w 13038667"/>
                <a:gd name="connsiteY3" fmla="*/ 556320 h 556320"/>
                <a:gd name="connsiteX4" fmla="*/ 0 w 13038667"/>
                <a:gd name="connsiteY4" fmla="*/ 556320 h 556320"/>
                <a:gd name="connsiteX0" fmla="*/ 0 w 13106401"/>
                <a:gd name="connsiteY0" fmla="*/ 556320 h 556320"/>
                <a:gd name="connsiteX1" fmla="*/ 0 w 13106401"/>
                <a:gd name="connsiteY1" fmla="*/ 0 h 556320"/>
                <a:gd name="connsiteX2" fmla="*/ 13106401 w 13106401"/>
                <a:gd name="connsiteY2" fmla="*/ 439196 h 556320"/>
                <a:gd name="connsiteX3" fmla="*/ 13004800 w 13106401"/>
                <a:gd name="connsiteY3" fmla="*/ 556320 h 556320"/>
                <a:gd name="connsiteX4" fmla="*/ 0 w 13106401"/>
                <a:gd name="connsiteY4" fmla="*/ 556320 h 556320"/>
                <a:gd name="connsiteX0" fmla="*/ 0 w 13004800"/>
                <a:gd name="connsiteY0" fmla="*/ 556320 h 556320"/>
                <a:gd name="connsiteX1" fmla="*/ 0 w 13004800"/>
                <a:gd name="connsiteY1" fmla="*/ 0 h 556320"/>
                <a:gd name="connsiteX2" fmla="*/ 12657690 w 13004800"/>
                <a:gd name="connsiteY2" fmla="*/ 423776 h 556320"/>
                <a:gd name="connsiteX3" fmla="*/ 13004800 w 13004800"/>
                <a:gd name="connsiteY3" fmla="*/ 556320 h 556320"/>
                <a:gd name="connsiteX4" fmla="*/ 0 w 13004800"/>
                <a:gd name="connsiteY4" fmla="*/ 556320 h 556320"/>
                <a:gd name="connsiteX0" fmla="*/ 0 w 12660643"/>
                <a:gd name="connsiteY0" fmla="*/ 556320 h 556320"/>
                <a:gd name="connsiteX1" fmla="*/ 0 w 12660643"/>
                <a:gd name="connsiteY1" fmla="*/ 0 h 556320"/>
                <a:gd name="connsiteX2" fmla="*/ 12657690 w 12660643"/>
                <a:gd name="connsiteY2" fmla="*/ 423776 h 556320"/>
                <a:gd name="connsiteX3" fmla="*/ 12660643 w 12660643"/>
                <a:gd name="connsiteY3" fmla="*/ 552465 h 556320"/>
                <a:gd name="connsiteX4" fmla="*/ 0 w 12660643"/>
                <a:gd name="connsiteY4" fmla="*/ 556320 h 55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0643" h="556320">
                  <a:moveTo>
                    <a:pt x="0" y="556320"/>
                  </a:moveTo>
                  <a:lnTo>
                    <a:pt x="0" y="0"/>
                  </a:lnTo>
                  <a:lnTo>
                    <a:pt x="12657690" y="423776"/>
                  </a:lnTo>
                  <a:cubicBezTo>
                    <a:pt x="12658674" y="466672"/>
                    <a:pt x="12659659" y="509569"/>
                    <a:pt x="12660643" y="552465"/>
                  </a:cubicBezTo>
                  <a:lnTo>
                    <a:pt x="0" y="55632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351" tIns="45673" rIns="91351" bIns="45673" anchor="ctr"/>
            <a:lstStyle/>
            <a:p>
              <a:pPr defTabSz="549104">
                <a:defRPr/>
              </a:pPr>
              <a:endParaRPr lang="en-US" sz="1000" dirty="0">
                <a:solidFill>
                  <a:srgbClr val="FFFFFF"/>
                </a:solidFill>
                <a:ea typeface="MS PGothic" pitchFamily="34" charset="-128"/>
              </a:endParaRPr>
            </a:p>
          </p:txBody>
        </p:sp>
        <p:sp>
          <p:nvSpPr>
            <p:cNvPr id="13" name="Right Triangle 7"/>
            <p:cNvSpPr/>
            <p:nvPr userDrawn="1"/>
          </p:nvSpPr>
          <p:spPr>
            <a:xfrm>
              <a:off x="-77333" y="6462458"/>
              <a:ext cx="9233557" cy="404945"/>
            </a:xfrm>
            <a:custGeom>
              <a:avLst/>
              <a:gdLst>
                <a:gd name="connsiteX0" fmla="*/ 0 w 9478033"/>
                <a:gd name="connsiteY0" fmla="*/ 404945 h 404945"/>
                <a:gd name="connsiteX1" fmla="*/ 0 w 9478033"/>
                <a:gd name="connsiteY1" fmla="*/ 0 h 404945"/>
                <a:gd name="connsiteX2" fmla="*/ 9478033 w 9478033"/>
                <a:gd name="connsiteY2" fmla="*/ 404945 h 404945"/>
                <a:gd name="connsiteX3" fmla="*/ 0 w 9478033"/>
                <a:gd name="connsiteY3" fmla="*/ 404945 h 404945"/>
                <a:gd name="connsiteX0" fmla="*/ 0 w 9233558"/>
                <a:gd name="connsiteY0" fmla="*/ 404945 h 404945"/>
                <a:gd name="connsiteX1" fmla="*/ 0 w 9233558"/>
                <a:gd name="connsiteY1" fmla="*/ 0 h 404945"/>
                <a:gd name="connsiteX2" fmla="*/ 9233558 w 9233558"/>
                <a:gd name="connsiteY2" fmla="*/ 395420 h 404945"/>
                <a:gd name="connsiteX3" fmla="*/ 0 w 9233558"/>
                <a:gd name="connsiteY3" fmla="*/ 404945 h 404945"/>
              </a:gdLst>
              <a:ahLst/>
              <a:cxnLst>
                <a:cxn ang="0">
                  <a:pos x="connsiteX0" y="connsiteY0"/>
                </a:cxn>
                <a:cxn ang="0">
                  <a:pos x="connsiteX1" y="connsiteY1"/>
                </a:cxn>
                <a:cxn ang="0">
                  <a:pos x="connsiteX2" y="connsiteY2"/>
                </a:cxn>
                <a:cxn ang="0">
                  <a:pos x="connsiteX3" y="connsiteY3"/>
                </a:cxn>
              </a:cxnLst>
              <a:rect l="l" t="t" r="r" b="b"/>
              <a:pathLst>
                <a:path w="9233558" h="404945">
                  <a:moveTo>
                    <a:pt x="0" y="404945"/>
                  </a:moveTo>
                  <a:lnTo>
                    <a:pt x="0" y="0"/>
                  </a:lnTo>
                  <a:lnTo>
                    <a:pt x="9233558" y="395420"/>
                  </a:lnTo>
                  <a:lnTo>
                    <a:pt x="0" y="404945"/>
                  </a:lnTo>
                  <a:close/>
                </a:path>
              </a:pathLst>
            </a:custGeom>
            <a:solidFill>
              <a:srgbClr val="BF151A"/>
            </a:solidFill>
            <a:ln>
              <a:noFill/>
            </a:ln>
            <a:effectLst/>
          </p:spPr>
          <p:style>
            <a:lnRef idx="1">
              <a:schemeClr val="accent1"/>
            </a:lnRef>
            <a:fillRef idx="3">
              <a:schemeClr val="accent1"/>
            </a:fillRef>
            <a:effectRef idx="2">
              <a:schemeClr val="accent1"/>
            </a:effectRef>
            <a:fontRef idx="minor">
              <a:schemeClr val="lt1"/>
            </a:fontRef>
          </p:style>
          <p:txBody>
            <a:bodyPr lIns="91351" tIns="45673" rIns="91351" bIns="45673" anchor="ctr"/>
            <a:lstStyle/>
            <a:p>
              <a:pPr defTabSz="549104">
                <a:defRPr/>
              </a:pPr>
              <a:endParaRPr lang="en-US" sz="1000" dirty="0">
                <a:solidFill>
                  <a:srgbClr val="FFFFFF"/>
                </a:solidFill>
                <a:ea typeface="MS PGothic" pitchFamily="34" charset="-128"/>
              </a:endParaRPr>
            </a:p>
          </p:txBody>
        </p:sp>
        <p:sp>
          <p:nvSpPr>
            <p:cNvPr id="14" name="Right Triangle 13"/>
            <p:cNvSpPr/>
            <p:nvPr userDrawn="1"/>
          </p:nvSpPr>
          <p:spPr>
            <a:xfrm>
              <a:off x="-86589" y="6619812"/>
              <a:ext cx="4380352" cy="247595"/>
            </a:xfrm>
            <a:prstGeom prst="rtTriangle">
              <a:avLst/>
            </a:prstGeom>
            <a:solidFill>
              <a:srgbClr val="E4441B"/>
            </a:solidFill>
            <a:ln>
              <a:noFill/>
            </a:ln>
            <a:effectLst/>
          </p:spPr>
          <p:style>
            <a:lnRef idx="1">
              <a:schemeClr val="accent1"/>
            </a:lnRef>
            <a:fillRef idx="3">
              <a:schemeClr val="accent1"/>
            </a:fillRef>
            <a:effectRef idx="2">
              <a:schemeClr val="accent1"/>
            </a:effectRef>
            <a:fontRef idx="minor">
              <a:schemeClr val="lt1"/>
            </a:fontRef>
          </p:style>
          <p:txBody>
            <a:bodyPr lIns="91351" tIns="45673" rIns="91351" bIns="45673" anchor="ctr"/>
            <a:lstStyle/>
            <a:p>
              <a:pPr defTabSz="549104">
                <a:defRPr/>
              </a:pPr>
              <a:endParaRPr lang="en-US" sz="1000" dirty="0">
                <a:solidFill>
                  <a:srgbClr val="FFFFFF"/>
                </a:solidFill>
                <a:ea typeface="MS PGothic" pitchFamily="34" charset="-128"/>
              </a:endParaRPr>
            </a:p>
          </p:txBody>
        </p:sp>
      </p:grpSp>
      <p:sp>
        <p:nvSpPr>
          <p:cNvPr id="16386" name="Rectangle 2"/>
          <p:cNvSpPr>
            <a:spLocks noGrp="1" noChangeArrowheads="1"/>
          </p:cNvSpPr>
          <p:nvPr>
            <p:ph type="ctrTitle"/>
          </p:nvPr>
        </p:nvSpPr>
        <p:spPr>
          <a:xfrm>
            <a:off x="685800" y="2130528"/>
            <a:ext cx="7772400" cy="1470025"/>
          </a:xfrm>
        </p:spPr>
        <p:txBody>
          <a:bodyPr/>
          <a:lstStyle>
            <a:lvl1pPr>
              <a:defRPr sz="4800">
                <a:solidFill>
                  <a:srgbClr val="1A574B"/>
                </a:solidFill>
              </a:defRPr>
            </a:lvl1pPr>
          </a:lstStyle>
          <a:p>
            <a:r>
              <a:rPr lang="en-ZA"/>
              <a:t>Click to edit Master title style</a:t>
            </a:r>
          </a:p>
        </p:txBody>
      </p:sp>
      <p:sp>
        <p:nvSpPr>
          <p:cNvPr id="16387" name="Rectangle 3"/>
          <p:cNvSpPr>
            <a:spLocks noGrp="1" noChangeArrowheads="1"/>
          </p:cNvSpPr>
          <p:nvPr>
            <p:ph type="subTitle" idx="1"/>
          </p:nvPr>
        </p:nvSpPr>
        <p:spPr>
          <a:xfrm>
            <a:off x="684218" y="3716338"/>
            <a:ext cx="7775575" cy="576262"/>
          </a:xfrm>
        </p:spPr>
        <p:txBody>
          <a:bodyPr/>
          <a:lstStyle>
            <a:lvl1pPr marL="0" indent="0">
              <a:buFont typeface="Wingdings" pitchFamily="2" charset="2"/>
              <a:buNone/>
              <a:defRPr sz="2000" b="1">
                <a:solidFill>
                  <a:srgbClr val="1A574B"/>
                </a:solidFill>
                <a:latin typeface="Arial Narrow" pitchFamily="34" charset="0"/>
              </a:defRPr>
            </a:lvl1pPr>
          </a:lstStyle>
          <a:p>
            <a:r>
              <a:rPr lang="en-ZA"/>
              <a:t>Click to edit Master subtitle style</a:t>
            </a:r>
          </a:p>
        </p:txBody>
      </p:sp>
      <p:sp>
        <p:nvSpPr>
          <p:cNvPr id="4" name="Rectangle 3"/>
          <p:cNvSpPr>
            <a:spLocks noGrp="1" noChangeArrowheads="1"/>
          </p:cNvSpPr>
          <p:nvPr>
            <p:ph type="sldNum" sz="quarter" idx="10"/>
          </p:nvPr>
        </p:nvSpPr>
        <p:spPr/>
        <p:txBody>
          <a:bodyPr/>
          <a:lstStyle>
            <a:lvl1pPr>
              <a:defRPr/>
            </a:lvl1pPr>
          </a:lstStyle>
          <a:p>
            <a:pPr>
              <a:defRPr/>
            </a:pPr>
            <a:fld id="{DAFC3223-EB10-4E11-8534-3D325578C97F}"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06767285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latin typeface="Arial Narrow" pitchFamily="34" charset="0"/>
              </a:defRPr>
            </a:lvl1pPr>
            <a:lvl2pPr>
              <a:defRPr baseline="0">
                <a:latin typeface="Arial Narrow" pitchFamily="34" charset="0"/>
              </a:defRPr>
            </a:lvl2pPr>
            <a:lvl3pPr>
              <a:defRPr baseline="0">
                <a:latin typeface="Arial Narrow" pitchFamily="34" charset="0"/>
              </a:defRPr>
            </a:lvl3pPr>
            <a:lvl4pPr>
              <a:defRPr baseline="0">
                <a:latin typeface="Arial Narrow" pitchFamily="34" charset="0"/>
              </a:defRPr>
            </a:lvl4pPr>
            <a:lvl5pPr>
              <a:defRPr baseline="0">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F508F600-C6DB-413D-AA6B-46FF5B81597E}"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69757756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chemeClr val="accent2">
                    <a:lumMod val="75000"/>
                  </a:schemeClr>
                </a:solidFill>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2371" indent="0">
              <a:buNone/>
              <a:defRPr sz="2000" b="1"/>
            </a:lvl2pPr>
            <a:lvl3pPr marL="904736" indent="0">
              <a:buNone/>
              <a:defRPr sz="1800" b="1"/>
            </a:lvl3pPr>
            <a:lvl4pPr marL="1357154" indent="0">
              <a:buNone/>
              <a:defRPr sz="1600" b="1"/>
            </a:lvl4pPr>
            <a:lvl5pPr marL="1809531" indent="0">
              <a:buNone/>
              <a:defRPr sz="1600" b="1"/>
            </a:lvl5pPr>
            <a:lvl6pPr marL="2261938" indent="0">
              <a:buNone/>
              <a:defRPr sz="1600" b="1"/>
            </a:lvl6pPr>
            <a:lvl7pPr marL="2714286" indent="0">
              <a:buNone/>
              <a:defRPr sz="1600" b="1"/>
            </a:lvl7pPr>
            <a:lvl8pPr marL="3166668" indent="0">
              <a:buNone/>
              <a:defRPr sz="1600" b="1"/>
            </a:lvl8pPr>
            <a:lvl9pPr marL="36190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2371" indent="0">
              <a:buNone/>
              <a:defRPr sz="2000" b="1"/>
            </a:lvl2pPr>
            <a:lvl3pPr marL="904736" indent="0">
              <a:buNone/>
              <a:defRPr sz="1800" b="1"/>
            </a:lvl3pPr>
            <a:lvl4pPr marL="1357154" indent="0">
              <a:buNone/>
              <a:defRPr sz="1600" b="1"/>
            </a:lvl4pPr>
            <a:lvl5pPr marL="1809531" indent="0">
              <a:buNone/>
              <a:defRPr sz="1600" b="1"/>
            </a:lvl5pPr>
            <a:lvl6pPr marL="2261938" indent="0">
              <a:buNone/>
              <a:defRPr sz="1600" b="1"/>
            </a:lvl6pPr>
            <a:lvl7pPr marL="2714286" indent="0">
              <a:buNone/>
              <a:defRPr sz="1600" b="1"/>
            </a:lvl7pPr>
            <a:lvl8pPr marL="3166668" indent="0">
              <a:buNone/>
              <a:defRPr sz="1600" b="1"/>
            </a:lvl8pPr>
            <a:lvl9pPr marL="36190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sldNum" sz="quarter" idx="10"/>
          </p:nvPr>
        </p:nvSpPr>
        <p:spPr>
          <a:ln/>
        </p:spPr>
        <p:txBody>
          <a:bodyPr/>
          <a:lstStyle>
            <a:lvl1pPr>
              <a:defRPr/>
            </a:lvl1pPr>
          </a:lstStyle>
          <a:p>
            <a:pPr>
              <a:defRPr/>
            </a:pPr>
            <a:fld id="{9DAFB014-EF56-4B8B-B7B7-EDD7D4C37922}"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38992726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75000"/>
                  </a:schemeClr>
                </a:solidFill>
              </a:defRPr>
            </a:lvl1pPr>
          </a:lstStyle>
          <a:p>
            <a:r>
              <a:rPr lang="en-US"/>
              <a:t>Click to edit Master title style</a:t>
            </a:r>
          </a:p>
        </p:txBody>
      </p:sp>
      <p:sp>
        <p:nvSpPr>
          <p:cNvPr id="3" name="Rectangle 4"/>
          <p:cNvSpPr>
            <a:spLocks noGrp="1" noChangeArrowheads="1"/>
          </p:cNvSpPr>
          <p:nvPr>
            <p:ph type="sldNum" sz="quarter" idx="10"/>
          </p:nvPr>
        </p:nvSpPr>
        <p:spPr>
          <a:ln/>
        </p:spPr>
        <p:txBody>
          <a:bodyPr/>
          <a:lstStyle>
            <a:lvl1pPr>
              <a:defRPr/>
            </a:lvl1pPr>
          </a:lstStyle>
          <a:p>
            <a:pPr>
              <a:defRPr/>
            </a:pPr>
            <a:fld id="{22838BA2-BE3C-4599-B62B-616EF6D9F44D}"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24314782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CDD31A04-92E9-4561-AA65-924920A953AB}"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96928006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21022" y="274640"/>
            <a:ext cx="6311799" cy="706437"/>
          </a:xfrm>
          <a:prstGeom prst="rect">
            <a:avLst/>
          </a:prstGeom>
        </p:spPr>
        <p:txBody>
          <a:bodyPr/>
          <a:lstStyle/>
          <a:p>
            <a:r>
              <a:rPr lang="en-US"/>
              <a:t>Click to edit Master title style</a:t>
            </a:r>
            <a:endParaRPr lang="en-ZA"/>
          </a:p>
        </p:txBody>
      </p:sp>
      <p:sp>
        <p:nvSpPr>
          <p:cNvPr id="3" name="Text Placeholder 2"/>
          <p:cNvSpPr>
            <a:spLocks noGrp="1"/>
          </p:cNvSpPr>
          <p:nvPr>
            <p:ph type="body" sz="half" idx="1"/>
          </p:nvPr>
        </p:nvSpPr>
        <p:spPr>
          <a:xfrm>
            <a:off x="420812" y="1341445"/>
            <a:ext cx="6277674" cy="47847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Rectangle 6"/>
          <p:cNvSpPr>
            <a:spLocks noGrp="1" noChangeArrowheads="1"/>
          </p:cNvSpPr>
          <p:nvPr>
            <p:ph type="sldNum" sz="quarter" idx="10"/>
          </p:nvPr>
        </p:nvSpPr>
        <p:spPr>
          <a:xfrm>
            <a:off x="3504908" y="6428259"/>
            <a:ext cx="2134195" cy="405184"/>
          </a:xfrm>
        </p:spPr>
        <p:txBody>
          <a:bodyPr/>
          <a:lstStyle>
            <a:lvl1pPr hangingPunct="0">
              <a:defRPr/>
            </a:lvl1pPr>
          </a:lstStyle>
          <a:p>
            <a:pPr>
              <a:defRPr/>
            </a:pPr>
            <a:fld id="{1EFEF532-1F87-4C8F-807D-112A04807ECF}" type="slidenum">
              <a:rPr lang="en-ZA">
                <a:solidFill>
                  <a:srgbClr val="FFFFFF"/>
                </a:solidFill>
              </a:rPr>
              <a:pPr>
                <a:defRPr/>
              </a:pPr>
              <a:t>‹#›</a:t>
            </a:fld>
            <a:endParaRPr lang="en-ZA">
              <a:solidFill>
                <a:srgbClr val="FFFFFF"/>
              </a:solidFill>
            </a:endParaRPr>
          </a:p>
        </p:txBody>
      </p:sp>
    </p:spTree>
    <p:extLst>
      <p:ext uri="{BB962C8B-B14F-4D97-AF65-F5344CB8AC3E}">
        <p14:creationId xmlns:p14="http://schemas.microsoft.com/office/powerpoint/2010/main" val="164784484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50962" y="274640"/>
            <a:ext cx="6481763" cy="706437"/>
          </a:xfrm>
        </p:spPr>
        <p:txBody>
          <a:bodyPr/>
          <a:lstStyle/>
          <a:p>
            <a:r>
              <a:rPr lang="en-US"/>
              <a:t>Click to edit Master title style</a:t>
            </a:r>
          </a:p>
        </p:txBody>
      </p:sp>
      <p:sp>
        <p:nvSpPr>
          <p:cNvPr id="3" name="Chart Placeholder 2"/>
          <p:cNvSpPr>
            <a:spLocks noGrp="1"/>
          </p:cNvSpPr>
          <p:nvPr>
            <p:ph type="chart" idx="1"/>
          </p:nvPr>
        </p:nvSpPr>
        <p:spPr>
          <a:xfrm>
            <a:off x="250827" y="1341445"/>
            <a:ext cx="8642350" cy="4784725"/>
          </a:xfrm>
        </p:spPr>
        <p:txBody>
          <a:bodyPr/>
          <a:lstStyle/>
          <a:p>
            <a:pPr lvl="0"/>
            <a:endParaRPr lang="en-US" noProof="0" dirty="0"/>
          </a:p>
        </p:txBody>
      </p:sp>
      <p:sp>
        <p:nvSpPr>
          <p:cNvPr id="4" name="Rectangle 6"/>
          <p:cNvSpPr>
            <a:spLocks noGrp="1" noChangeArrowheads="1"/>
          </p:cNvSpPr>
          <p:nvPr>
            <p:ph type="sldNum" sz="quarter" idx="10"/>
          </p:nvPr>
        </p:nvSpPr>
        <p:spPr>
          <a:ln/>
        </p:spPr>
        <p:txBody>
          <a:bodyPr/>
          <a:lstStyle>
            <a:lvl1pPr>
              <a:defRPr/>
            </a:lvl1pPr>
          </a:lstStyle>
          <a:p>
            <a:pPr>
              <a:defRPr/>
            </a:pPr>
            <a:fld id="{8812AF12-251C-4AD3-B466-571EB812FA2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8317185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3412555"/>
            <a:ext cx="7772400" cy="1470025"/>
          </a:xfrm>
        </p:spPr>
        <p:txBody>
          <a:bodyPr/>
          <a:lstStyle>
            <a:lvl1pPr algn="ctr">
              <a:defRPr sz="3500">
                <a:solidFill>
                  <a:srgbClr val="F9832B"/>
                </a:solidFill>
              </a:defRPr>
            </a:lvl1pPr>
          </a:lstStyle>
          <a:p>
            <a:r>
              <a:rPr lang="en-ZA" dirty="0"/>
              <a:t>Click to edit Master title style</a:t>
            </a:r>
          </a:p>
        </p:txBody>
      </p:sp>
      <p:sp>
        <p:nvSpPr>
          <p:cNvPr id="16387" name="Rectangle 3"/>
          <p:cNvSpPr>
            <a:spLocks noGrp="1" noChangeArrowheads="1"/>
          </p:cNvSpPr>
          <p:nvPr>
            <p:ph type="subTitle" idx="1"/>
          </p:nvPr>
        </p:nvSpPr>
        <p:spPr>
          <a:xfrm>
            <a:off x="2952309" y="4881331"/>
            <a:ext cx="5507967" cy="1029059"/>
          </a:xfrm>
        </p:spPr>
        <p:txBody>
          <a:bodyPr/>
          <a:lstStyle>
            <a:lvl1pPr marL="0" indent="0" algn="r">
              <a:buFont typeface="Wingdings" pitchFamily="2" charset="2"/>
              <a:buNone/>
              <a:defRPr sz="2200" b="0">
                <a:solidFill>
                  <a:srgbClr val="F9832B"/>
                </a:solidFill>
                <a:latin typeface="Arial"/>
                <a:cs typeface="Arial"/>
              </a:defRPr>
            </a:lvl1pPr>
          </a:lstStyle>
          <a:p>
            <a:r>
              <a:rPr lang="en-ZA" dirty="0"/>
              <a:t>Click to edit Master subtitle style</a:t>
            </a:r>
          </a:p>
        </p:txBody>
      </p:sp>
      <p:sp>
        <p:nvSpPr>
          <p:cNvPr id="4" name="Rectangle 3"/>
          <p:cNvSpPr>
            <a:spLocks noGrp="1" noChangeArrowheads="1"/>
          </p:cNvSpPr>
          <p:nvPr>
            <p:ph type="sldNum" sz="quarter" idx="10"/>
          </p:nvPr>
        </p:nvSpPr>
        <p:spPr/>
        <p:txBody>
          <a:bodyPr/>
          <a:lstStyle>
            <a:lvl1pPr hangingPunct="0">
              <a:defRPr/>
            </a:lvl1pPr>
          </a:lstStyle>
          <a:p>
            <a:pPr>
              <a:defRPr/>
            </a:pPr>
            <a:fld id="{4D427A43-9BD5-4677-8B32-F63C10E9047C}" type="slidenum">
              <a:rPr lang="en-ZA"/>
              <a:pPr>
                <a:defRPr/>
              </a:pPr>
              <a:t>‹#›</a:t>
            </a:fld>
            <a:endParaRPr lang="en-ZA"/>
          </a:p>
        </p:txBody>
      </p:sp>
    </p:spTree>
    <p:extLst>
      <p:ext uri="{BB962C8B-B14F-4D97-AF65-F5344CB8AC3E}">
        <p14:creationId xmlns:p14="http://schemas.microsoft.com/office/powerpoint/2010/main" val="2699310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Rectangle 6"/>
          <p:cNvSpPr>
            <a:spLocks noGrp="1" noChangeArrowheads="1"/>
          </p:cNvSpPr>
          <p:nvPr>
            <p:ph type="sldNum" sz="quarter" idx="10"/>
          </p:nvPr>
        </p:nvSpPr>
        <p:spPr>
          <a:ln/>
        </p:spPr>
        <p:txBody>
          <a:bodyPr/>
          <a:lstStyle>
            <a:lvl1pPr>
              <a:defRPr/>
            </a:lvl1pPr>
          </a:lstStyle>
          <a:p>
            <a:pPr>
              <a:defRPr/>
            </a:pPr>
            <a:fld id="{DED17F9B-B00A-4F83-9AD6-6B06F05412F9}" type="slidenum">
              <a:rPr lang="en-ZA"/>
              <a:pPr>
                <a:defRPr/>
              </a:pPr>
              <a:t>‹#›</a:t>
            </a:fld>
            <a:endParaRPr lang="en-ZA"/>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20949" y="1302619"/>
            <a:ext cx="7543439" cy="4708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1pPr hangingPunct="0">
              <a:defRPr/>
            </a:lvl1pPr>
          </a:lstStyle>
          <a:p>
            <a:pPr>
              <a:defRPr/>
            </a:pPr>
            <a:fld id="{C4D142E1-9E03-4A2B-98A2-25A292E30D5F}" type="slidenum">
              <a:rPr lang="en-ZA"/>
              <a:pPr>
                <a:defRPr/>
              </a:pPr>
              <a:t>‹#›</a:t>
            </a:fld>
            <a:endParaRPr lang="en-ZA"/>
          </a:p>
        </p:txBody>
      </p:sp>
    </p:spTree>
    <p:extLst>
      <p:ext uri="{BB962C8B-B14F-4D97-AF65-F5344CB8AC3E}">
        <p14:creationId xmlns:p14="http://schemas.microsoft.com/office/powerpoint/2010/main" val="74337112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21079" y="274638"/>
            <a:ext cx="6311799" cy="706437"/>
          </a:xfrm>
          <a:prstGeom prst="rect">
            <a:avLst/>
          </a:prstGeom>
        </p:spPr>
        <p:txBody>
          <a:bodyPr/>
          <a:lstStyle/>
          <a:p>
            <a:r>
              <a:rPr lang="en-US"/>
              <a:t>Click to edit Master title style</a:t>
            </a:r>
            <a:endParaRPr lang="en-ZA"/>
          </a:p>
        </p:txBody>
      </p:sp>
      <p:sp>
        <p:nvSpPr>
          <p:cNvPr id="3" name="Text Placeholder 2"/>
          <p:cNvSpPr>
            <a:spLocks noGrp="1"/>
          </p:cNvSpPr>
          <p:nvPr>
            <p:ph type="body" sz="half" idx="1"/>
          </p:nvPr>
        </p:nvSpPr>
        <p:spPr>
          <a:xfrm>
            <a:off x="420812" y="1341439"/>
            <a:ext cx="6277674" cy="47847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Rectangle 6"/>
          <p:cNvSpPr>
            <a:spLocks noGrp="1" noChangeArrowheads="1"/>
          </p:cNvSpPr>
          <p:nvPr>
            <p:ph type="sldNum" sz="quarter" idx="10"/>
          </p:nvPr>
        </p:nvSpPr>
        <p:spPr>
          <a:xfrm>
            <a:off x="3504903" y="6428259"/>
            <a:ext cx="2134195" cy="405184"/>
          </a:xfrm>
        </p:spPr>
        <p:txBody>
          <a:bodyPr/>
          <a:lstStyle>
            <a:lvl1pPr hangingPunct="0">
              <a:defRPr/>
            </a:lvl1pPr>
          </a:lstStyle>
          <a:p>
            <a:pPr>
              <a:defRPr/>
            </a:pPr>
            <a:fld id="{539A3E93-5A0E-4305-A4C4-A421EA0A871E}" type="slidenum">
              <a:rPr lang="en-ZA"/>
              <a:pPr>
                <a:defRPr/>
              </a:pPr>
              <a:t>‹#›</a:t>
            </a:fld>
            <a:endParaRPr lang="en-ZA"/>
          </a:p>
        </p:txBody>
      </p:sp>
    </p:spTree>
    <p:extLst>
      <p:ext uri="{BB962C8B-B14F-4D97-AF65-F5344CB8AC3E}">
        <p14:creationId xmlns:p14="http://schemas.microsoft.com/office/powerpoint/2010/main" val="4074798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263" y="275514"/>
            <a:ext cx="2160587"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251785" y="275514"/>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Rectangle 6"/>
          <p:cNvSpPr>
            <a:spLocks noGrp="1" noChangeArrowheads="1"/>
          </p:cNvSpPr>
          <p:nvPr>
            <p:ph type="sldNum" sz="quarter" idx="10"/>
          </p:nvPr>
        </p:nvSpPr>
        <p:spPr>
          <a:ln/>
        </p:spPr>
        <p:txBody>
          <a:bodyPr/>
          <a:lstStyle>
            <a:lvl1pPr>
              <a:defRPr/>
            </a:lvl1pPr>
          </a:lstStyle>
          <a:p>
            <a:pPr>
              <a:defRPr/>
            </a:pPr>
            <a:fld id="{981C522F-BC18-4C26-AABE-B789E476210C}" type="slidenum">
              <a:rPr lang="en-ZA"/>
              <a:pPr>
                <a:defRPr/>
              </a:pPr>
              <a:t>‹#›</a:t>
            </a:fld>
            <a:endParaRPr lang="en-ZA"/>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635" y="274638"/>
            <a:ext cx="6481763" cy="706437"/>
          </a:xfrm>
        </p:spPr>
        <p:txBody>
          <a:bodyPr/>
          <a:lstStyle/>
          <a:p>
            <a:r>
              <a:rPr lang="en-US"/>
              <a:t>Click to edit Master title style</a:t>
            </a:r>
            <a:endParaRPr lang="en-ZA"/>
          </a:p>
        </p:txBody>
      </p:sp>
      <p:sp>
        <p:nvSpPr>
          <p:cNvPr id="3" name="Text Placeholder 2"/>
          <p:cNvSpPr>
            <a:spLocks noGrp="1"/>
          </p:cNvSpPr>
          <p:nvPr>
            <p:ph type="body" sz="half" idx="1"/>
          </p:nvPr>
        </p:nvSpPr>
        <p:spPr>
          <a:xfrm>
            <a:off x="250825"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1"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Rectangle 6"/>
          <p:cNvSpPr>
            <a:spLocks noGrp="1" noChangeArrowheads="1"/>
          </p:cNvSpPr>
          <p:nvPr>
            <p:ph type="sldNum" sz="quarter" idx="10"/>
          </p:nvPr>
        </p:nvSpPr>
        <p:spPr>
          <a:ln/>
        </p:spPr>
        <p:txBody>
          <a:bodyPr/>
          <a:lstStyle>
            <a:lvl1pPr>
              <a:defRPr/>
            </a:lvl1pPr>
          </a:lstStyle>
          <a:p>
            <a:pPr>
              <a:defRPr/>
            </a:pPr>
            <a:fld id="{FB8182E9-7D06-46F8-A33D-87ECBDAD59B0}" type="slidenum">
              <a:rPr lang="en-ZA"/>
              <a:pPr>
                <a:defRPr/>
              </a:pPr>
              <a:t>‹#›</a:t>
            </a:fld>
            <a:endParaRPr lang="en-ZA"/>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51635" y="274638"/>
            <a:ext cx="6481763" cy="706437"/>
          </a:xfrm>
        </p:spPr>
        <p:txBody>
          <a:bodyPr/>
          <a:lstStyle/>
          <a:p>
            <a:r>
              <a:rPr lang="en-US"/>
              <a:t>Click to edit Master title style</a:t>
            </a:r>
            <a:endParaRPr lang="en-ZA"/>
          </a:p>
        </p:txBody>
      </p:sp>
      <p:sp>
        <p:nvSpPr>
          <p:cNvPr id="3" name="Text Placeholder 2"/>
          <p:cNvSpPr>
            <a:spLocks noGrp="1"/>
          </p:cNvSpPr>
          <p:nvPr>
            <p:ph type="body" sz="half" idx="1"/>
          </p:nvPr>
        </p:nvSpPr>
        <p:spPr>
          <a:xfrm>
            <a:off x="250825"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hart Placeholder 3"/>
          <p:cNvSpPr>
            <a:spLocks noGrp="1"/>
          </p:cNvSpPr>
          <p:nvPr>
            <p:ph type="chart" sz="half" idx="2"/>
          </p:nvPr>
        </p:nvSpPr>
        <p:spPr>
          <a:xfrm>
            <a:off x="4648201" y="1341439"/>
            <a:ext cx="4244975" cy="4784725"/>
          </a:xfrm>
        </p:spPr>
        <p:txBody>
          <a:bodyPr/>
          <a:lstStyle/>
          <a:p>
            <a:pPr lvl="0"/>
            <a:endParaRPr lang="en-ZA" noProof="0"/>
          </a:p>
        </p:txBody>
      </p:sp>
      <p:sp>
        <p:nvSpPr>
          <p:cNvPr id="5" name="Rectangle 6"/>
          <p:cNvSpPr>
            <a:spLocks noGrp="1" noChangeArrowheads="1"/>
          </p:cNvSpPr>
          <p:nvPr>
            <p:ph type="sldNum" sz="quarter" idx="10"/>
          </p:nvPr>
        </p:nvSpPr>
        <p:spPr>
          <a:ln/>
        </p:spPr>
        <p:txBody>
          <a:bodyPr/>
          <a:lstStyle>
            <a:lvl1pPr>
              <a:defRPr/>
            </a:lvl1pPr>
          </a:lstStyle>
          <a:p>
            <a:pPr>
              <a:defRPr/>
            </a:pPr>
            <a:fld id="{DC3E4317-8CD8-41FB-A5F2-9A0693D0598E}" type="slidenum">
              <a:rPr lang="en-ZA"/>
              <a:pPr>
                <a:defRPr/>
              </a:pPr>
              <a:t>‹#›</a:t>
            </a:fld>
            <a:endParaRPr lang="en-ZA"/>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6"/>
            <a:ext cx="7772400" cy="1470025"/>
          </a:xfrm>
        </p:spPr>
        <p:txBody>
          <a:bodyPr/>
          <a:lstStyle>
            <a:lvl1pPr>
              <a:defRPr sz="4800">
                <a:solidFill>
                  <a:srgbClr val="FF9933"/>
                </a:solidFill>
              </a:defRPr>
            </a:lvl1pPr>
          </a:lstStyle>
          <a:p>
            <a:r>
              <a:rPr lang="en-ZA"/>
              <a:t>Click to edit Master title style</a:t>
            </a:r>
          </a:p>
        </p:txBody>
      </p:sp>
      <p:sp>
        <p:nvSpPr>
          <p:cNvPr id="3075" name="Rectangle 3"/>
          <p:cNvSpPr>
            <a:spLocks noGrp="1" noChangeArrowheads="1"/>
          </p:cNvSpPr>
          <p:nvPr>
            <p:ph type="subTitle" idx="1"/>
          </p:nvPr>
        </p:nvSpPr>
        <p:spPr>
          <a:xfrm>
            <a:off x="684213" y="3716338"/>
            <a:ext cx="7775575" cy="576262"/>
          </a:xfrm>
        </p:spPr>
        <p:txBody>
          <a:bodyPr/>
          <a:lstStyle>
            <a:lvl1pPr marL="0" indent="0">
              <a:buFont typeface="Wingdings" pitchFamily="2" charset="2"/>
              <a:buNone/>
              <a:defRPr sz="2000" b="1">
                <a:solidFill>
                  <a:schemeClr val="bg2">
                    <a:lumMod val="75000"/>
                  </a:schemeClr>
                </a:solidFill>
                <a:latin typeface="Arial Narrow" pitchFamily="34" charset="0"/>
              </a:defRPr>
            </a:lvl1pPr>
          </a:lstStyle>
          <a:p>
            <a:r>
              <a:rPr lang="en-ZA" dirty="0"/>
              <a:t>Click to edit Master subtitle style</a:t>
            </a:r>
          </a:p>
        </p:txBody>
      </p:sp>
      <p:sp>
        <p:nvSpPr>
          <p:cNvPr id="4" name="Rectangle 3"/>
          <p:cNvSpPr>
            <a:spLocks noGrp="1" noChangeArrowheads="1"/>
          </p:cNvSpPr>
          <p:nvPr>
            <p:ph type="sldNum" sz="quarter" idx="10"/>
          </p:nvPr>
        </p:nvSpPr>
        <p:spPr/>
        <p:txBody>
          <a:bodyPr/>
          <a:lstStyle>
            <a:lvl1pPr>
              <a:defRPr/>
            </a:lvl1pPr>
          </a:lstStyle>
          <a:p>
            <a:pPr>
              <a:defRPr/>
            </a:pPr>
            <a:fld id="{1354E2A0-629B-4660-8D8C-A22E14A38043}" type="slidenum">
              <a:rPr lang="en-ZA"/>
              <a:pPr>
                <a:defRPr/>
              </a:pPr>
              <a:t>‹#›</a:t>
            </a:fld>
            <a:endParaRPr lang="en-ZA"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1E72A721-D4A4-4846-B9F4-7FA0ABD99A18}" type="slidenum">
              <a:rPr lang="en-ZA"/>
              <a:pPr>
                <a:defRPr/>
              </a:pPr>
              <a:t>‹#›</a:t>
            </a:fld>
            <a:endParaRPr lang="en-Z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857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831"/>
            <a:ext cx="7772400" cy="1500187"/>
          </a:xfrm>
        </p:spPr>
        <p:txBody>
          <a:bodyPr anchor="b"/>
          <a:lstStyle>
            <a:lvl1pPr marL="0" indent="0">
              <a:buNone/>
              <a:defRPr sz="2000"/>
            </a:lvl1pPr>
            <a:lvl2pPr marL="419659" indent="0">
              <a:buNone/>
              <a:defRPr sz="1800"/>
            </a:lvl2pPr>
            <a:lvl3pPr marL="839275" indent="0">
              <a:buNone/>
              <a:defRPr sz="1600"/>
            </a:lvl3pPr>
            <a:lvl4pPr marL="1258953" indent="0">
              <a:buNone/>
              <a:defRPr sz="1400"/>
            </a:lvl4pPr>
            <a:lvl5pPr marL="1678554" indent="0">
              <a:buNone/>
              <a:defRPr sz="1400"/>
            </a:lvl5pPr>
            <a:lvl6pPr marL="2098187" indent="0">
              <a:buNone/>
              <a:defRPr sz="1400"/>
            </a:lvl6pPr>
            <a:lvl7pPr marL="2517827" indent="0">
              <a:buNone/>
              <a:defRPr sz="1400"/>
            </a:lvl7pPr>
            <a:lvl8pPr marL="2937465" indent="0">
              <a:buNone/>
              <a:defRPr sz="1400"/>
            </a:lvl8pPr>
            <a:lvl9pPr marL="3357078"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E8CB2921-F48F-4999-BCE3-EE0D81F29EBC}" type="slidenum">
              <a:rPr lang="en-ZA"/>
              <a:pPr>
                <a:defRPr/>
              </a:pPr>
              <a:t>‹#›</a:t>
            </a:fld>
            <a:endParaRPr lang="en-ZA"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857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831"/>
            <a:ext cx="7772400" cy="1500187"/>
          </a:xfrm>
        </p:spPr>
        <p:txBody>
          <a:bodyPr anchor="b"/>
          <a:lstStyle>
            <a:lvl1pPr marL="0" indent="0">
              <a:buNone/>
              <a:defRPr sz="2000"/>
            </a:lvl1pPr>
            <a:lvl2pPr marL="419659" indent="0">
              <a:buNone/>
              <a:defRPr sz="1800"/>
            </a:lvl2pPr>
            <a:lvl3pPr marL="839275" indent="0">
              <a:buNone/>
              <a:defRPr sz="1600"/>
            </a:lvl3pPr>
            <a:lvl4pPr marL="1258953" indent="0">
              <a:buNone/>
              <a:defRPr sz="1400"/>
            </a:lvl4pPr>
            <a:lvl5pPr marL="1678554" indent="0">
              <a:buNone/>
              <a:defRPr sz="1400"/>
            </a:lvl5pPr>
            <a:lvl6pPr marL="2098187" indent="0">
              <a:buNone/>
              <a:defRPr sz="1400"/>
            </a:lvl6pPr>
            <a:lvl7pPr marL="2517827" indent="0">
              <a:buNone/>
              <a:defRPr sz="1400"/>
            </a:lvl7pPr>
            <a:lvl8pPr marL="2937465" indent="0">
              <a:buNone/>
              <a:defRPr sz="1400"/>
            </a:lvl8pPr>
            <a:lvl9pPr marL="3357078"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D7EA7A6-01EE-4AA0-9DAE-C4E7018BA929}" type="slidenum">
              <a:rPr lang="en-ZA"/>
              <a:pPr>
                <a:defRPr/>
              </a:pPr>
              <a:t>‹#›</a:t>
            </a:fld>
            <a:endParaRPr lang="en-ZA"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0825" y="1341439"/>
            <a:ext cx="424497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41439"/>
            <a:ext cx="424497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24B14934-6B97-4C71-95A3-02EBE5481F73}" type="slidenum">
              <a:rPr lang="en-ZA"/>
              <a:pPr>
                <a:defRPr/>
              </a:pPr>
              <a:t>‹#›</a:t>
            </a:fld>
            <a:endParaRPr lang="en-ZA"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19659" indent="0">
              <a:buNone/>
              <a:defRPr sz="2000" b="1"/>
            </a:lvl2pPr>
            <a:lvl3pPr marL="839275" indent="0">
              <a:buNone/>
              <a:defRPr sz="1800" b="1"/>
            </a:lvl3pPr>
            <a:lvl4pPr marL="1258953" indent="0">
              <a:buNone/>
              <a:defRPr sz="1600" b="1"/>
            </a:lvl4pPr>
            <a:lvl5pPr marL="1678554" indent="0">
              <a:buNone/>
              <a:defRPr sz="1600" b="1"/>
            </a:lvl5pPr>
            <a:lvl6pPr marL="2098187" indent="0">
              <a:buNone/>
              <a:defRPr sz="1600" b="1"/>
            </a:lvl6pPr>
            <a:lvl7pPr marL="2517827" indent="0">
              <a:buNone/>
              <a:defRPr sz="1600" b="1"/>
            </a:lvl7pPr>
            <a:lvl8pPr marL="2937465" indent="0">
              <a:buNone/>
              <a:defRPr sz="1600" b="1"/>
            </a:lvl8pPr>
            <a:lvl9pPr marL="335707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19659" indent="0">
              <a:buNone/>
              <a:defRPr sz="2000" b="1"/>
            </a:lvl2pPr>
            <a:lvl3pPr marL="839275" indent="0">
              <a:buNone/>
              <a:defRPr sz="1800" b="1"/>
            </a:lvl3pPr>
            <a:lvl4pPr marL="1258953" indent="0">
              <a:buNone/>
              <a:defRPr sz="1600" b="1"/>
            </a:lvl4pPr>
            <a:lvl5pPr marL="1678554" indent="0">
              <a:buNone/>
              <a:defRPr sz="1600" b="1"/>
            </a:lvl5pPr>
            <a:lvl6pPr marL="2098187" indent="0">
              <a:buNone/>
              <a:defRPr sz="1600" b="1"/>
            </a:lvl6pPr>
            <a:lvl7pPr marL="2517827" indent="0">
              <a:buNone/>
              <a:defRPr sz="1600" b="1"/>
            </a:lvl7pPr>
            <a:lvl8pPr marL="2937465" indent="0">
              <a:buNone/>
              <a:defRPr sz="1600" b="1"/>
            </a:lvl8pPr>
            <a:lvl9pPr marL="335707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82AC853C-231D-43DC-8E75-35BCC78DCBD3}" type="slidenum">
              <a:rPr lang="en-ZA"/>
              <a:pPr>
                <a:defRPr/>
              </a:pPr>
              <a:t>‹#›</a:t>
            </a:fld>
            <a:endParaRPr lang="en-ZA"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5A35AD80-9193-4510-92D2-D10C8910BAEB}" type="slidenum">
              <a:rPr lang="en-ZA"/>
              <a:pPr>
                <a:defRPr/>
              </a:pPr>
              <a:t>‹#›</a:t>
            </a:fld>
            <a:endParaRPr lang="en-ZA"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FE2F355-1E6E-4269-81F9-09D85B0B855A}" type="slidenum">
              <a:rPr lang="en-ZA"/>
              <a:pPr>
                <a:defRPr/>
              </a:pPr>
              <a:t>‹#›</a:t>
            </a:fld>
            <a:endParaRPr lang="en-ZA"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8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19659" indent="0">
              <a:buNone/>
              <a:defRPr sz="1200"/>
            </a:lvl2pPr>
            <a:lvl3pPr marL="839275" indent="0">
              <a:buNone/>
              <a:defRPr sz="1000"/>
            </a:lvl3pPr>
            <a:lvl4pPr marL="1258953" indent="0">
              <a:buNone/>
              <a:defRPr sz="900"/>
            </a:lvl4pPr>
            <a:lvl5pPr marL="1678554" indent="0">
              <a:buNone/>
              <a:defRPr sz="900"/>
            </a:lvl5pPr>
            <a:lvl6pPr marL="2098187" indent="0">
              <a:buNone/>
              <a:defRPr sz="900"/>
            </a:lvl6pPr>
            <a:lvl7pPr marL="2517827" indent="0">
              <a:buNone/>
              <a:defRPr sz="900"/>
            </a:lvl7pPr>
            <a:lvl8pPr marL="2937465" indent="0">
              <a:buNone/>
              <a:defRPr sz="900"/>
            </a:lvl8pPr>
            <a:lvl9pPr marL="3357078"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1F11FFF-C0DF-4566-93D8-99F9CF107135}" type="slidenum">
              <a:rPr lang="en-ZA"/>
              <a:pPr>
                <a:defRPr/>
              </a:pPr>
              <a:t>‹#›</a:t>
            </a:fld>
            <a:endParaRPr lang="en-ZA"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19659" indent="0">
              <a:buNone/>
              <a:defRPr sz="2800"/>
            </a:lvl2pPr>
            <a:lvl3pPr marL="839275" indent="0">
              <a:buNone/>
              <a:defRPr sz="2400"/>
            </a:lvl3pPr>
            <a:lvl4pPr marL="1258953" indent="0">
              <a:buNone/>
              <a:defRPr sz="2000"/>
            </a:lvl4pPr>
            <a:lvl5pPr marL="1678554" indent="0">
              <a:buNone/>
              <a:defRPr sz="2000"/>
            </a:lvl5pPr>
            <a:lvl6pPr marL="2098187" indent="0">
              <a:buNone/>
              <a:defRPr sz="2000"/>
            </a:lvl6pPr>
            <a:lvl7pPr marL="2517827" indent="0">
              <a:buNone/>
              <a:defRPr sz="2000"/>
            </a:lvl7pPr>
            <a:lvl8pPr marL="2937465" indent="0">
              <a:buNone/>
              <a:defRPr sz="2000"/>
            </a:lvl8pPr>
            <a:lvl9pPr marL="335707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19659" indent="0">
              <a:buNone/>
              <a:defRPr sz="1200"/>
            </a:lvl2pPr>
            <a:lvl3pPr marL="839275" indent="0">
              <a:buNone/>
              <a:defRPr sz="1000"/>
            </a:lvl3pPr>
            <a:lvl4pPr marL="1258953" indent="0">
              <a:buNone/>
              <a:defRPr sz="900"/>
            </a:lvl4pPr>
            <a:lvl5pPr marL="1678554" indent="0">
              <a:buNone/>
              <a:defRPr sz="900"/>
            </a:lvl5pPr>
            <a:lvl6pPr marL="2098187" indent="0">
              <a:buNone/>
              <a:defRPr sz="900"/>
            </a:lvl6pPr>
            <a:lvl7pPr marL="2517827" indent="0">
              <a:buNone/>
              <a:defRPr sz="900"/>
            </a:lvl7pPr>
            <a:lvl8pPr marL="2937465" indent="0">
              <a:buNone/>
              <a:defRPr sz="900"/>
            </a:lvl8pPr>
            <a:lvl9pPr marL="3357078"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F59DD16-14AD-49F0-B7CE-C21BB14DB2C9}" type="slidenum">
              <a:rPr lang="en-ZA"/>
              <a:pPr>
                <a:defRPr/>
              </a:pPr>
              <a:t>‹#›</a:t>
            </a:fld>
            <a:endParaRPr lang="en-ZA"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D5CCAD68-351F-401C-AED2-85E2687D3684}" type="slidenum">
              <a:rPr lang="en-ZA"/>
              <a:pPr>
                <a:defRPr/>
              </a:pPr>
              <a:t>‹#›</a:t>
            </a:fld>
            <a:endParaRPr lang="en-ZA"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263" y="275514"/>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1785" y="275514"/>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390D6BB5-082B-4161-A370-08C426AA83A7}" type="slidenum">
              <a:rPr lang="en-ZA"/>
              <a:pPr>
                <a:defRPr/>
              </a:pPr>
              <a:t>‹#›</a:t>
            </a:fld>
            <a:endParaRPr lang="en-ZA"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635" y="274638"/>
            <a:ext cx="6481763" cy="706437"/>
          </a:xfrm>
        </p:spPr>
        <p:txBody>
          <a:bodyPr/>
          <a:lstStyle/>
          <a:p>
            <a:r>
              <a:rPr lang="en-US"/>
              <a:t>Click to edit Master title style</a:t>
            </a:r>
          </a:p>
        </p:txBody>
      </p:sp>
      <p:sp>
        <p:nvSpPr>
          <p:cNvPr id="3" name="Text Placeholder 2"/>
          <p:cNvSpPr>
            <a:spLocks noGrp="1"/>
          </p:cNvSpPr>
          <p:nvPr>
            <p:ph type="body" sz="half" idx="1"/>
          </p:nvPr>
        </p:nvSpPr>
        <p:spPr>
          <a:xfrm>
            <a:off x="250825"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924066B7-DCC8-4278-B8A0-53995ED98126}" type="slidenum">
              <a:rPr lang="en-ZA"/>
              <a:pPr>
                <a:defRPr/>
              </a:pPr>
              <a:t>‹#›</a:t>
            </a:fld>
            <a:endParaRPr lang="en-Z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0825" y="1341439"/>
            <a:ext cx="424497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41439"/>
            <a:ext cx="424497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739C8EA0-2998-499C-B51A-2EC68BF74954}" type="slidenum">
              <a:rPr lang="en-ZA"/>
              <a:pPr>
                <a:defRPr/>
              </a:pPr>
              <a:t>‹#›</a:t>
            </a:fld>
            <a:endParaRPr lang="en-ZA"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51635" y="274638"/>
            <a:ext cx="6481763" cy="706437"/>
          </a:xfrm>
        </p:spPr>
        <p:txBody>
          <a:bodyPr/>
          <a:lstStyle>
            <a:lvl1pPr>
              <a:defRPr>
                <a:solidFill>
                  <a:schemeClr val="accent2"/>
                </a:solidFill>
              </a:defRPr>
            </a:lvl1pPr>
          </a:lstStyle>
          <a:p>
            <a:r>
              <a:rPr lang="en-US"/>
              <a:t>Click to edit Master title style</a:t>
            </a:r>
          </a:p>
        </p:txBody>
      </p:sp>
      <p:sp>
        <p:nvSpPr>
          <p:cNvPr id="3" name="Text Placeholder 2"/>
          <p:cNvSpPr>
            <a:spLocks noGrp="1"/>
          </p:cNvSpPr>
          <p:nvPr>
            <p:ph type="body" sz="half" idx="1"/>
          </p:nvPr>
        </p:nvSpPr>
        <p:spPr>
          <a:xfrm>
            <a:off x="250825"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1" y="1341439"/>
            <a:ext cx="4244975" cy="4784725"/>
          </a:xfrm>
        </p:spPr>
        <p:txBody>
          <a:bodyPr/>
          <a:lstStyle/>
          <a:p>
            <a:pPr lvl="0"/>
            <a:endParaRPr lang="en-US" noProof="0" dirty="0"/>
          </a:p>
        </p:txBody>
      </p:sp>
      <p:sp>
        <p:nvSpPr>
          <p:cNvPr id="5" name="Rectangle 6"/>
          <p:cNvSpPr>
            <a:spLocks noGrp="1" noChangeArrowheads="1"/>
          </p:cNvSpPr>
          <p:nvPr>
            <p:ph type="sldNum" sz="quarter" idx="10"/>
          </p:nvPr>
        </p:nvSpPr>
        <p:spPr>
          <a:ln/>
        </p:spPr>
        <p:txBody>
          <a:bodyPr/>
          <a:lstStyle>
            <a:lvl1pPr>
              <a:defRPr/>
            </a:lvl1pPr>
          </a:lstStyle>
          <a:p>
            <a:pPr>
              <a:defRPr/>
            </a:pPr>
            <a:fld id="{6ED7B654-FF80-431D-B623-A29D84394071}" type="slidenum">
              <a:rPr lang="en-ZA"/>
              <a:pPr>
                <a:defRPr/>
              </a:pPr>
              <a:t>‹#›</a:t>
            </a:fld>
            <a:endParaRPr lang="en-ZA"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50825" y="275514"/>
            <a:ext cx="8642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defRPr/>
            </a:pPr>
            <a:fld id="{C03B96F4-9111-4752-B1DB-BF2AF2932586}" type="slidenum">
              <a:rPr lang="en-ZA"/>
              <a:pPr>
                <a:defRPr/>
              </a:pPr>
              <a:t>‹#›</a:t>
            </a:fld>
            <a:endParaRPr lang="en-ZA"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6"/>
            <a:ext cx="7772400" cy="1470025"/>
          </a:xfrm>
        </p:spPr>
        <p:txBody>
          <a:bodyPr/>
          <a:lstStyle>
            <a:lvl1pPr>
              <a:defRPr sz="4800">
                <a:solidFill>
                  <a:srgbClr val="1A574B"/>
                </a:solidFill>
              </a:defRPr>
            </a:lvl1pPr>
          </a:lstStyle>
          <a:p>
            <a:r>
              <a:rPr lang="en-ZA"/>
              <a:t>Click to edit Master title style</a:t>
            </a:r>
          </a:p>
        </p:txBody>
      </p:sp>
      <p:sp>
        <p:nvSpPr>
          <p:cNvPr id="3075" name="Rectangle 3"/>
          <p:cNvSpPr>
            <a:spLocks noGrp="1" noChangeArrowheads="1"/>
          </p:cNvSpPr>
          <p:nvPr>
            <p:ph type="subTitle" idx="1"/>
          </p:nvPr>
        </p:nvSpPr>
        <p:spPr>
          <a:xfrm>
            <a:off x="684213" y="3716338"/>
            <a:ext cx="7775575" cy="576262"/>
          </a:xfrm>
        </p:spPr>
        <p:txBody>
          <a:bodyPr/>
          <a:lstStyle>
            <a:lvl1pPr marL="0" indent="0">
              <a:buFont typeface="Wingdings" pitchFamily="2" charset="2"/>
              <a:buNone/>
              <a:defRPr sz="2000" b="1">
                <a:solidFill>
                  <a:srgbClr val="1A574B"/>
                </a:solidFill>
                <a:latin typeface="Arial Narrow" pitchFamily="34" charset="0"/>
              </a:defRPr>
            </a:lvl1pPr>
          </a:lstStyle>
          <a:p>
            <a:r>
              <a:rPr lang="en-ZA"/>
              <a:t>Click to edit Master subtitle style</a:t>
            </a:r>
          </a:p>
        </p:txBody>
      </p:sp>
      <p:sp>
        <p:nvSpPr>
          <p:cNvPr id="4" name="Slide Number Placeholder 3"/>
          <p:cNvSpPr>
            <a:spLocks noGrp="1" noChangeArrowheads="1"/>
          </p:cNvSpPr>
          <p:nvPr>
            <p:ph type="sldNum" sz="quarter" idx="10"/>
          </p:nvPr>
        </p:nvSpPr>
        <p:spPr>
          <a:xfrm>
            <a:off x="3505201" y="6453188"/>
            <a:ext cx="2133600" cy="404812"/>
          </a:xfrm>
          <a:prstGeom prst="rect">
            <a:avLst/>
          </a:prstGeom>
        </p:spPr>
        <p:txBody>
          <a:bodyPr lIns="83674" tIns="41998" rIns="83674" bIns="41998"/>
          <a:lstStyle>
            <a:lvl1pPr>
              <a:defRPr/>
            </a:lvl1pPr>
          </a:lstStyle>
          <a:p>
            <a:pPr>
              <a:defRPr/>
            </a:pPr>
            <a:fld id="{97314159-2D57-4196-BBE2-91A4C260F4DB}" type="slidenum">
              <a:rPr lang="en-ZA" sz="1000">
                <a:solidFill>
                  <a:srgbClr val="000000"/>
                </a:solidFill>
                <a:latin typeface="Arial Narrow" pitchFamily="34" charset="0"/>
              </a:rPr>
              <a:pPr>
                <a:defRPr/>
              </a:pPr>
              <a:t>‹#›</a:t>
            </a:fld>
            <a:endParaRPr lang="en-ZA" sz="1000" dirty="0">
              <a:solidFill>
                <a:srgbClr val="000000"/>
              </a:solidFill>
              <a:latin typeface="Arial Narrow" pitchFamily="34" charset="0"/>
            </a:endParaRPr>
          </a:p>
        </p:txBody>
      </p:sp>
    </p:spTree>
    <p:extLst>
      <p:ext uri="{BB962C8B-B14F-4D97-AF65-F5344CB8AC3E}">
        <p14:creationId xmlns:p14="http://schemas.microsoft.com/office/powerpoint/2010/main" val="2791679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6915" y="1104163"/>
            <a:ext cx="6481763" cy="706437"/>
          </a:xfrm>
          <a:ln>
            <a:noFill/>
          </a:ln>
        </p:spPr>
        <p:txBody>
          <a:bodyPr/>
          <a:lstStyle>
            <a:lvl1pPr>
              <a:defRPr baseline="0">
                <a:solidFill>
                  <a:schemeClr val="accent2">
                    <a:lumMod val="75000"/>
                  </a:schemeClr>
                </a:solidFill>
              </a:defRPr>
            </a:lvl1pPr>
          </a:lstStyle>
          <a:p>
            <a:r>
              <a:rPr lang="en-US" dirty="0"/>
              <a:t>Click to edit Master title style</a:t>
            </a:r>
          </a:p>
        </p:txBody>
      </p:sp>
      <p:sp>
        <p:nvSpPr>
          <p:cNvPr id="3" name="Content Placeholder 2"/>
          <p:cNvSpPr>
            <a:spLocks noGrp="1"/>
          </p:cNvSpPr>
          <p:nvPr>
            <p:ph idx="1"/>
          </p:nvPr>
        </p:nvSpPr>
        <p:spPr>
          <a:xfrm>
            <a:off x="250825" y="1993451"/>
            <a:ext cx="8642350" cy="4132712"/>
          </a:xfrm>
        </p:spPr>
        <p:txBody>
          <a:bodyPr/>
          <a:lstStyle>
            <a:lvl1pPr>
              <a:defRPr baseline="0">
                <a:latin typeface="Arial Narrow" pitchFamily="34" charset="0"/>
              </a:defRPr>
            </a:lvl1pPr>
            <a:lvl2pPr>
              <a:defRPr baseline="0">
                <a:latin typeface="Arial Narrow" pitchFamily="34" charset="0"/>
              </a:defRPr>
            </a:lvl2pPr>
            <a:lvl3pPr>
              <a:defRPr baseline="0">
                <a:latin typeface="Arial Narrow" pitchFamily="34" charset="0"/>
              </a:defRPr>
            </a:lvl3pPr>
            <a:lvl4pPr>
              <a:defRPr baseline="0">
                <a:latin typeface="Arial Narrow" pitchFamily="34" charset="0"/>
              </a:defRPr>
            </a:lvl4pPr>
            <a:lvl5pPr>
              <a:defRPr baseline="0">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p:cNvCxnSpPr/>
          <p:nvPr userDrawn="1"/>
        </p:nvCxnSpPr>
        <p:spPr>
          <a:xfrm>
            <a:off x="286915" y="1810600"/>
            <a:ext cx="6481763"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1156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856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831"/>
            <a:ext cx="7772400" cy="1500187"/>
          </a:xfrm>
        </p:spPr>
        <p:txBody>
          <a:bodyPr anchor="b"/>
          <a:lstStyle>
            <a:lvl1pPr marL="0" indent="0">
              <a:buNone/>
              <a:defRPr sz="2000"/>
            </a:lvl1pPr>
            <a:lvl2pPr marL="419872" indent="0">
              <a:buNone/>
              <a:defRPr sz="1800"/>
            </a:lvl2pPr>
            <a:lvl3pPr marL="839705" indent="0">
              <a:buNone/>
              <a:defRPr sz="1600"/>
            </a:lvl3pPr>
            <a:lvl4pPr marL="1259594" indent="0">
              <a:buNone/>
              <a:defRPr sz="1400"/>
            </a:lvl4pPr>
            <a:lvl5pPr marL="1679414" indent="0">
              <a:buNone/>
              <a:defRPr sz="1400"/>
            </a:lvl5pPr>
            <a:lvl6pPr marL="2099260" indent="0">
              <a:buNone/>
              <a:defRPr sz="1400"/>
            </a:lvl6pPr>
            <a:lvl7pPr marL="2519117" indent="0">
              <a:buNone/>
              <a:defRPr sz="1400"/>
            </a:lvl7pPr>
            <a:lvl8pPr marL="2938971" indent="0">
              <a:buNone/>
              <a:defRPr sz="1400"/>
            </a:lvl8pPr>
            <a:lvl9pPr marL="3358797" indent="0">
              <a:buNone/>
              <a:defRPr sz="1400"/>
            </a:lvl9pPr>
          </a:lstStyle>
          <a:p>
            <a:pPr lvl="0"/>
            <a:r>
              <a:rPr lang="en-US"/>
              <a:t>Click to edit Master text styles</a:t>
            </a:r>
          </a:p>
        </p:txBody>
      </p:sp>
      <p:cxnSp>
        <p:nvCxnSpPr>
          <p:cNvPr id="6" name="Straight Connector 5"/>
          <p:cNvCxnSpPr/>
          <p:nvPr userDrawn="1"/>
        </p:nvCxnSpPr>
        <p:spPr>
          <a:xfrm>
            <a:off x="0" y="934982"/>
            <a:ext cx="9144000" cy="8820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10250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635" y="1033201"/>
            <a:ext cx="6481763" cy="706437"/>
          </a:xfrm>
        </p:spPr>
        <p:txBody>
          <a:bodyPr/>
          <a:lstStyle/>
          <a:p>
            <a:r>
              <a:rPr lang="en-US"/>
              <a:t>Click to edit Master title style</a:t>
            </a:r>
          </a:p>
        </p:txBody>
      </p:sp>
      <p:sp>
        <p:nvSpPr>
          <p:cNvPr id="3" name="Content Placeholder 2"/>
          <p:cNvSpPr>
            <a:spLocks noGrp="1"/>
          </p:cNvSpPr>
          <p:nvPr>
            <p:ph sz="half" idx="1"/>
          </p:nvPr>
        </p:nvSpPr>
        <p:spPr>
          <a:xfrm>
            <a:off x="250825" y="1834681"/>
            <a:ext cx="4244975" cy="42914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834681"/>
            <a:ext cx="4244975" cy="42914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251635" y="1739638"/>
            <a:ext cx="6481763" cy="0"/>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8136352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0858" y="980278"/>
            <a:ext cx="6545767" cy="83676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70292"/>
            <a:ext cx="4040188" cy="639762"/>
          </a:xfrm>
        </p:spPr>
        <p:txBody>
          <a:bodyPr anchor="b"/>
          <a:lstStyle>
            <a:lvl1pPr marL="0" indent="0">
              <a:buNone/>
              <a:defRPr sz="2400" b="1"/>
            </a:lvl1pPr>
            <a:lvl2pPr marL="419872" indent="0">
              <a:buNone/>
              <a:defRPr sz="2000" b="1"/>
            </a:lvl2pPr>
            <a:lvl3pPr marL="839705" indent="0">
              <a:buNone/>
              <a:defRPr sz="1800" b="1"/>
            </a:lvl3pPr>
            <a:lvl4pPr marL="1259594" indent="0">
              <a:buNone/>
              <a:defRPr sz="1600" b="1"/>
            </a:lvl4pPr>
            <a:lvl5pPr marL="1679414" indent="0">
              <a:buNone/>
              <a:defRPr sz="1600" b="1"/>
            </a:lvl5pPr>
            <a:lvl6pPr marL="2099260" indent="0">
              <a:buNone/>
              <a:defRPr sz="1600" b="1"/>
            </a:lvl6pPr>
            <a:lvl7pPr marL="2519117" indent="0">
              <a:buNone/>
              <a:defRPr sz="1600" b="1"/>
            </a:lvl7pPr>
            <a:lvl8pPr marL="2938971" indent="0">
              <a:buNone/>
              <a:defRPr sz="1600" b="1"/>
            </a:lvl8pPr>
            <a:lvl9pPr marL="335879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557967"/>
            <a:ext cx="4040188" cy="35681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870292"/>
            <a:ext cx="4041775" cy="639762"/>
          </a:xfrm>
        </p:spPr>
        <p:txBody>
          <a:bodyPr anchor="b"/>
          <a:lstStyle>
            <a:lvl1pPr marL="0" indent="0">
              <a:buNone/>
              <a:defRPr sz="2400" b="1"/>
            </a:lvl1pPr>
            <a:lvl2pPr marL="419872" indent="0">
              <a:buNone/>
              <a:defRPr sz="2000" b="1"/>
            </a:lvl2pPr>
            <a:lvl3pPr marL="839705" indent="0">
              <a:buNone/>
              <a:defRPr sz="1800" b="1"/>
            </a:lvl3pPr>
            <a:lvl4pPr marL="1259594" indent="0">
              <a:buNone/>
              <a:defRPr sz="1600" b="1"/>
            </a:lvl4pPr>
            <a:lvl5pPr marL="1679414" indent="0">
              <a:buNone/>
              <a:defRPr sz="1600" b="1"/>
            </a:lvl5pPr>
            <a:lvl6pPr marL="2099260" indent="0">
              <a:buNone/>
              <a:defRPr sz="1600" b="1"/>
            </a:lvl6pPr>
            <a:lvl7pPr marL="2519117" indent="0">
              <a:buNone/>
              <a:defRPr sz="1600" b="1"/>
            </a:lvl7pPr>
            <a:lvl8pPr marL="2938971" indent="0">
              <a:buNone/>
              <a:defRPr sz="1600" b="1"/>
            </a:lvl8pPr>
            <a:lvl9pPr marL="33587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557967"/>
            <a:ext cx="4041775" cy="35681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8959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27900" y="1068483"/>
            <a:ext cx="6481763" cy="706437"/>
          </a:xfrm>
        </p:spPr>
        <p:txBody>
          <a:bodyPr/>
          <a:lstStyle/>
          <a:p>
            <a:r>
              <a:rPr lang="en-US"/>
              <a:t>Click to edit Master title style</a:t>
            </a:r>
          </a:p>
        </p:txBody>
      </p:sp>
    </p:spTree>
    <p:extLst>
      <p:ext uri="{BB962C8B-B14F-4D97-AF65-F5344CB8AC3E}">
        <p14:creationId xmlns:p14="http://schemas.microsoft.com/office/powerpoint/2010/main" val="36792307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839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5402" y="996331"/>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663250" y="1005546"/>
            <a:ext cx="5111750" cy="53146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45402" y="2159230"/>
            <a:ext cx="3008313" cy="4161833"/>
          </a:xfrm>
        </p:spPr>
        <p:txBody>
          <a:bodyPr/>
          <a:lstStyle>
            <a:lvl1pPr marL="0" indent="0">
              <a:buNone/>
              <a:defRPr sz="1400"/>
            </a:lvl1pPr>
            <a:lvl2pPr marL="419872" indent="0">
              <a:buNone/>
              <a:defRPr sz="1200"/>
            </a:lvl2pPr>
            <a:lvl3pPr marL="839705" indent="0">
              <a:buNone/>
              <a:defRPr sz="1000"/>
            </a:lvl3pPr>
            <a:lvl4pPr marL="1259594" indent="0">
              <a:buNone/>
              <a:defRPr sz="900"/>
            </a:lvl4pPr>
            <a:lvl5pPr marL="1679414" indent="0">
              <a:buNone/>
              <a:defRPr sz="900"/>
            </a:lvl5pPr>
            <a:lvl6pPr marL="2099260" indent="0">
              <a:buNone/>
              <a:defRPr sz="900"/>
            </a:lvl6pPr>
            <a:lvl7pPr marL="2519117" indent="0">
              <a:buNone/>
              <a:defRPr sz="900"/>
            </a:lvl7pPr>
            <a:lvl8pPr marL="2938971" indent="0">
              <a:buNone/>
              <a:defRPr sz="900"/>
            </a:lvl8pPr>
            <a:lvl9pPr marL="3358797" indent="0">
              <a:buNone/>
              <a:defRPr sz="900"/>
            </a:lvl9pPr>
          </a:lstStyle>
          <a:p>
            <a:pPr lvl="0"/>
            <a:r>
              <a:rPr lang="en-US"/>
              <a:t>Click to edit Master text styles</a:t>
            </a:r>
          </a:p>
        </p:txBody>
      </p:sp>
    </p:spTree>
    <p:extLst>
      <p:ext uri="{BB962C8B-B14F-4D97-AF65-F5344CB8AC3E}">
        <p14:creationId xmlns:p14="http://schemas.microsoft.com/office/powerpoint/2010/main" val="1127591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19659" indent="0">
              <a:buNone/>
              <a:defRPr sz="2000" b="1"/>
            </a:lvl2pPr>
            <a:lvl3pPr marL="839275" indent="0">
              <a:buNone/>
              <a:defRPr sz="1800" b="1"/>
            </a:lvl3pPr>
            <a:lvl4pPr marL="1258953" indent="0">
              <a:buNone/>
              <a:defRPr sz="1600" b="1"/>
            </a:lvl4pPr>
            <a:lvl5pPr marL="1678554" indent="0">
              <a:buNone/>
              <a:defRPr sz="1600" b="1"/>
            </a:lvl5pPr>
            <a:lvl6pPr marL="2098187" indent="0">
              <a:buNone/>
              <a:defRPr sz="1600" b="1"/>
            </a:lvl6pPr>
            <a:lvl7pPr marL="2517827" indent="0">
              <a:buNone/>
              <a:defRPr sz="1600" b="1"/>
            </a:lvl7pPr>
            <a:lvl8pPr marL="2937465" indent="0">
              <a:buNone/>
              <a:defRPr sz="1600" b="1"/>
            </a:lvl8pPr>
            <a:lvl9pPr marL="335707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19659" indent="0">
              <a:buNone/>
              <a:defRPr sz="2000" b="1"/>
            </a:lvl2pPr>
            <a:lvl3pPr marL="839275" indent="0">
              <a:buNone/>
              <a:defRPr sz="1800" b="1"/>
            </a:lvl3pPr>
            <a:lvl4pPr marL="1258953" indent="0">
              <a:buNone/>
              <a:defRPr sz="1600" b="1"/>
            </a:lvl4pPr>
            <a:lvl5pPr marL="1678554" indent="0">
              <a:buNone/>
              <a:defRPr sz="1600" b="1"/>
            </a:lvl5pPr>
            <a:lvl6pPr marL="2098187" indent="0">
              <a:buNone/>
              <a:defRPr sz="1600" b="1"/>
            </a:lvl6pPr>
            <a:lvl7pPr marL="2517827" indent="0">
              <a:buNone/>
              <a:defRPr sz="1600" b="1"/>
            </a:lvl7pPr>
            <a:lvl8pPr marL="2937465" indent="0">
              <a:buNone/>
              <a:defRPr sz="1600" b="1"/>
            </a:lvl8pPr>
            <a:lvl9pPr marL="335707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48BC5657-28D4-4CA6-856F-50FF1032F27E}" type="slidenum">
              <a:rPr lang="en-ZA"/>
              <a:pPr>
                <a:defRPr/>
              </a:pPr>
              <a:t>‹#›</a:t>
            </a:fld>
            <a:endParaRPr lang="en-ZA"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076111"/>
            <a:ext cx="5486400" cy="3651464"/>
          </a:xfrm>
        </p:spPr>
        <p:txBody>
          <a:bodyPr/>
          <a:lstStyle>
            <a:lvl1pPr marL="0" indent="0">
              <a:buNone/>
              <a:defRPr sz="3200"/>
            </a:lvl1pPr>
            <a:lvl2pPr marL="419872" indent="0">
              <a:buNone/>
              <a:defRPr sz="2800"/>
            </a:lvl2pPr>
            <a:lvl3pPr marL="839705" indent="0">
              <a:buNone/>
              <a:defRPr sz="2400"/>
            </a:lvl3pPr>
            <a:lvl4pPr marL="1259594" indent="0">
              <a:buNone/>
              <a:defRPr sz="2000"/>
            </a:lvl4pPr>
            <a:lvl5pPr marL="1679414" indent="0">
              <a:buNone/>
              <a:defRPr sz="2000"/>
            </a:lvl5pPr>
            <a:lvl6pPr marL="2099260" indent="0">
              <a:buNone/>
              <a:defRPr sz="2000"/>
            </a:lvl6pPr>
            <a:lvl7pPr marL="2519117" indent="0">
              <a:buNone/>
              <a:defRPr sz="2000"/>
            </a:lvl7pPr>
            <a:lvl8pPr marL="2938971" indent="0">
              <a:buNone/>
              <a:defRPr sz="2000"/>
            </a:lvl8pPr>
            <a:lvl9pPr marL="3358797"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19872" indent="0">
              <a:buNone/>
              <a:defRPr sz="1200"/>
            </a:lvl2pPr>
            <a:lvl3pPr marL="839705" indent="0">
              <a:buNone/>
              <a:defRPr sz="1000"/>
            </a:lvl3pPr>
            <a:lvl4pPr marL="1259594" indent="0">
              <a:buNone/>
              <a:defRPr sz="900"/>
            </a:lvl4pPr>
            <a:lvl5pPr marL="1679414" indent="0">
              <a:buNone/>
              <a:defRPr sz="900"/>
            </a:lvl5pPr>
            <a:lvl6pPr marL="2099260" indent="0">
              <a:buNone/>
              <a:defRPr sz="900"/>
            </a:lvl6pPr>
            <a:lvl7pPr marL="2519117" indent="0">
              <a:buNone/>
              <a:defRPr sz="900"/>
            </a:lvl7pPr>
            <a:lvl8pPr marL="2938971" indent="0">
              <a:buNone/>
              <a:defRPr sz="900"/>
            </a:lvl8pPr>
            <a:lvl9pPr marL="3358797" indent="0">
              <a:buNone/>
              <a:defRPr sz="900"/>
            </a:lvl9pPr>
          </a:lstStyle>
          <a:p>
            <a:pPr lvl="0"/>
            <a:r>
              <a:rPr lang="en-US"/>
              <a:t>Click to edit Master text styles</a:t>
            </a:r>
          </a:p>
        </p:txBody>
      </p:sp>
    </p:spTree>
    <p:extLst>
      <p:ext uri="{BB962C8B-B14F-4D97-AF65-F5344CB8AC3E}">
        <p14:creationId xmlns:p14="http://schemas.microsoft.com/office/powerpoint/2010/main" val="13885106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310215" y="1068483"/>
            <a:ext cx="6481763" cy="706437"/>
          </a:xfrm>
        </p:spPr>
        <p:txBody>
          <a:bodyPr/>
          <a:lstStyle/>
          <a:p>
            <a:r>
              <a:rPr lang="en-US"/>
              <a:t>Click to edit Master title style</a:t>
            </a:r>
          </a:p>
        </p:txBody>
      </p:sp>
      <p:sp>
        <p:nvSpPr>
          <p:cNvPr id="3" name="Vertical Text Placeholder 2"/>
          <p:cNvSpPr>
            <a:spLocks noGrp="1"/>
          </p:cNvSpPr>
          <p:nvPr>
            <p:ph type="body" orient="vert" idx="1"/>
          </p:nvPr>
        </p:nvSpPr>
        <p:spPr>
          <a:xfrm>
            <a:off x="250825" y="1869963"/>
            <a:ext cx="8642350" cy="4256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17743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253" y="1094571"/>
            <a:ext cx="2160587" cy="503241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1785" y="1094571"/>
            <a:ext cx="6329363" cy="503241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60871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43673" y="627857"/>
            <a:ext cx="6481763" cy="706437"/>
          </a:xfrm>
        </p:spPr>
        <p:txBody>
          <a:bodyPr/>
          <a:lstStyle/>
          <a:p>
            <a:r>
              <a:rPr lang="en-US"/>
              <a:t>Click to edit Master title style</a:t>
            </a:r>
          </a:p>
        </p:txBody>
      </p:sp>
      <p:sp>
        <p:nvSpPr>
          <p:cNvPr id="3" name="Text Placeholder 2"/>
          <p:cNvSpPr>
            <a:spLocks noGrp="1"/>
          </p:cNvSpPr>
          <p:nvPr>
            <p:ph type="body" sz="half" idx="1"/>
          </p:nvPr>
        </p:nvSpPr>
        <p:spPr>
          <a:xfrm>
            <a:off x="250825"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xfrm>
            <a:off x="3505201" y="6453188"/>
            <a:ext cx="2133600" cy="404812"/>
          </a:xfrm>
          <a:prstGeom prst="rect">
            <a:avLst/>
          </a:prstGeom>
          <a:ln/>
        </p:spPr>
        <p:txBody>
          <a:bodyPr lIns="83674" tIns="41998" rIns="83674" bIns="41998"/>
          <a:lstStyle>
            <a:lvl1pPr>
              <a:defRPr/>
            </a:lvl1pPr>
          </a:lstStyle>
          <a:p>
            <a:pPr>
              <a:defRPr/>
            </a:pPr>
            <a:fld id="{C4AF5AF2-D4F0-4313-9959-DEA7A7E9725D}" type="slidenum">
              <a:rPr lang="en-ZA" sz="1000">
                <a:solidFill>
                  <a:srgbClr val="000000"/>
                </a:solidFill>
                <a:latin typeface="Arial Narrow" pitchFamily="34" charset="0"/>
              </a:rPr>
              <a:pPr>
                <a:defRPr/>
              </a:pPr>
              <a:t>‹#›</a:t>
            </a:fld>
            <a:endParaRPr lang="en-ZA" sz="1000" dirty="0">
              <a:solidFill>
                <a:srgbClr val="000000"/>
              </a:solidFill>
              <a:latin typeface="Arial Narrow" pitchFamily="34" charset="0"/>
            </a:endParaRPr>
          </a:p>
        </p:txBody>
      </p:sp>
    </p:spTree>
    <p:extLst>
      <p:ext uri="{BB962C8B-B14F-4D97-AF65-F5344CB8AC3E}">
        <p14:creationId xmlns:p14="http://schemas.microsoft.com/office/powerpoint/2010/main" val="16010825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37238" y="1086523"/>
            <a:ext cx="6481763" cy="706437"/>
          </a:xfrm>
        </p:spPr>
        <p:txBody>
          <a:bodyPr/>
          <a:lstStyle/>
          <a:p>
            <a:r>
              <a:rPr lang="en-US"/>
              <a:t>Click to edit Master title style</a:t>
            </a:r>
          </a:p>
        </p:txBody>
      </p:sp>
      <p:sp>
        <p:nvSpPr>
          <p:cNvPr id="3" name="Text Placeholder 2"/>
          <p:cNvSpPr>
            <a:spLocks noGrp="1"/>
          </p:cNvSpPr>
          <p:nvPr>
            <p:ph type="body" sz="half" idx="1"/>
          </p:nvPr>
        </p:nvSpPr>
        <p:spPr>
          <a:xfrm>
            <a:off x="250825" y="1888487"/>
            <a:ext cx="4244975" cy="42385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p:cNvSpPr>
            <a:spLocks noGrp="1"/>
          </p:cNvSpPr>
          <p:nvPr>
            <p:ph type="chart" sz="half" idx="2"/>
          </p:nvPr>
        </p:nvSpPr>
        <p:spPr>
          <a:xfrm>
            <a:off x="4648201" y="1888487"/>
            <a:ext cx="4244975" cy="4238559"/>
          </a:xfrm>
        </p:spPr>
        <p:txBody>
          <a:bodyPr/>
          <a:lstStyle/>
          <a:p>
            <a:pPr lvl="0"/>
            <a:endParaRPr lang="en-US" noProof="0" dirty="0"/>
          </a:p>
        </p:txBody>
      </p:sp>
    </p:spTree>
    <p:extLst>
      <p:ext uri="{BB962C8B-B14F-4D97-AF65-F5344CB8AC3E}">
        <p14:creationId xmlns:p14="http://schemas.microsoft.com/office/powerpoint/2010/main" val="16655933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50825" y="1181959"/>
            <a:ext cx="8642350" cy="49442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60222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6"/>
            <a:ext cx="7772400" cy="1470025"/>
          </a:xfrm>
        </p:spPr>
        <p:txBody>
          <a:bodyPr/>
          <a:lstStyle>
            <a:lvl1pPr>
              <a:defRPr sz="4800">
                <a:solidFill>
                  <a:srgbClr val="FF9933"/>
                </a:solidFill>
              </a:defRPr>
            </a:lvl1pPr>
          </a:lstStyle>
          <a:p>
            <a:r>
              <a:rPr lang="en-ZA"/>
              <a:t>Click to edit Master title style</a:t>
            </a:r>
          </a:p>
        </p:txBody>
      </p:sp>
      <p:sp>
        <p:nvSpPr>
          <p:cNvPr id="3075" name="Rectangle 3"/>
          <p:cNvSpPr>
            <a:spLocks noGrp="1" noChangeArrowheads="1"/>
          </p:cNvSpPr>
          <p:nvPr>
            <p:ph type="subTitle" idx="1"/>
          </p:nvPr>
        </p:nvSpPr>
        <p:spPr>
          <a:xfrm>
            <a:off x="684213" y="3716338"/>
            <a:ext cx="7775575" cy="576262"/>
          </a:xfrm>
        </p:spPr>
        <p:txBody>
          <a:bodyPr/>
          <a:lstStyle>
            <a:lvl1pPr marL="0" indent="0">
              <a:buFont typeface="Wingdings" pitchFamily="2" charset="2"/>
              <a:buNone/>
              <a:defRPr sz="2000" b="1">
                <a:solidFill>
                  <a:schemeClr val="bg2">
                    <a:lumMod val="75000"/>
                  </a:schemeClr>
                </a:solidFill>
                <a:latin typeface="Arial Narrow" pitchFamily="34" charset="0"/>
              </a:defRPr>
            </a:lvl1pPr>
          </a:lstStyle>
          <a:p>
            <a:r>
              <a:rPr lang="en-ZA" dirty="0"/>
              <a:t>Click to edit Master subtitle style</a:t>
            </a:r>
          </a:p>
        </p:txBody>
      </p:sp>
      <p:sp>
        <p:nvSpPr>
          <p:cNvPr id="4" name="Rectangle 3"/>
          <p:cNvSpPr>
            <a:spLocks noGrp="1" noChangeArrowheads="1"/>
          </p:cNvSpPr>
          <p:nvPr>
            <p:ph type="sldNum" sz="quarter" idx="10"/>
          </p:nvPr>
        </p:nvSpPr>
        <p:spPr/>
        <p:txBody>
          <a:bodyPr/>
          <a:lstStyle>
            <a:lvl1pPr>
              <a:defRPr/>
            </a:lvl1pPr>
          </a:lstStyle>
          <a:p>
            <a:pPr>
              <a:defRPr/>
            </a:pPr>
            <a:fld id="{1354E2A0-629B-4660-8D8C-A22E14A38043}"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6293818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1E72A721-D4A4-4846-B9F4-7FA0ABD99A18}"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7228530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874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831"/>
            <a:ext cx="7772400" cy="1500187"/>
          </a:xfrm>
        </p:spPr>
        <p:txBody>
          <a:bodyPr anchor="b"/>
          <a:lstStyle>
            <a:lvl1pPr marL="0" indent="0">
              <a:buNone/>
              <a:defRPr sz="2000"/>
            </a:lvl1pPr>
            <a:lvl2pPr marL="415993" indent="0">
              <a:buNone/>
              <a:defRPr sz="1800"/>
            </a:lvl2pPr>
            <a:lvl3pPr marL="831914" indent="0">
              <a:buNone/>
              <a:defRPr sz="1600"/>
            </a:lvl3pPr>
            <a:lvl4pPr marL="1247942" indent="0">
              <a:buNone/>
              <a:defRPr sz="1400"/>
            </a:lvl4pPr>
            <a:lvl5pPr marL="1663857" indent="0">
              <a:buNone/>
              <a:defRPr sz="1400"/>
            </a:lvl5pPr>
            <a:lvl6pPr marL="2079797" indent="0">
              <a:buNone/>
              <a:defRPr sz="1400"/>
            </a:lvl6pPr>
            <a:lvl7pPr marL="2495772" indent="0">
              <a:buNone/>
              <a:defRPr sz="1400"/>
            </a:lvl7pPr>
            <a:lvl8pPr marL="2911734" indent="0">
              <a:buNone/>
              <a:defRPr sz="1400"/>
            </a:lvl8pPr>
            <a:lvl9pPr marL="3327663"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D7EA7A6-01EE-4AA0-9DAE-C4E7018BA929}"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8128862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0825" y="1341439"/>
            <a:ext cx="424497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41439"/>
            <a:ext cx="424497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24B14934-6B97-4C71-95A3-02EBE5481F73}"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749166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99E1968B-79BB-4911-B5C5-A82A9E6FCBF9}" type="slidenum">
              <a:rPr lang="en-ZA"/>
              <a:pPr>
                <a:defRPr/>
              </a:pPr>
              <a:t>‹#›</a:t>
            </a:fld>
            <a:endParaRPr lang="en-ZA"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15993" indent="0">
              <a:buNone/>
              <a:defRPr sz="2000" b="1"/>
            </a:lvl2pPr>
            <a:lvl3pPr marL="831914" indent="0">
              <a:buNone/>
              <a:defRPr sz="1800" b="1"/>
            </a:lvl3pPr>
            <a:lvl4pPr marL="1247942" indent="0">
              <a:buNone/>
              <a:defRPr sz="1600" b="1"/>
            </a:lvl4pPr>
            <a:lvl5pPr marL="1663857" indent="0">
              <a:buNone/>
              <a:defRPr sz="1600" b="1"/>
            </a:lvl5pPr>
            <a:lvl6pPr marL="2079797" indent="0">
              <a:buNone/>
              <a:defRPr sz="1600" b="1"/>
            </a:lvl6pPr>
            <a:lvl7pPr marL="2495772" indent="0">
              <a:buNone/>
              <a:defRPr sz="1600" b="1"/>
            </a:lvl7pPr>
            <a:lvl8pPr marL="2911734" indent="0">
              <a:buNone/>
              <a:defRPr sz="1600" b="1"/>
            </a:lvl8pPr>
            <a:lvl9pPr marL="332766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15993" indent="0">
              <a:buNone/>
              <a:defRPr sz="2000" b="1"/>
            </a:lvl2pPr>
            <a:lvl3pPr marL="831914" indent="0">
              <a:buNone/>
              <a:defRPr sz="1800" b="1"/>
            </a:lvl3pPr>
            <a:lvl4pPr marL="1247942" indent="0">
              <a:buNone/>
              <a:defRPr sz="1600" b="1"/>
            </a:lvl4pPr>
            <a:lvl5pPr marL="1663857" indent="0">
              <a:buNone/>
              <a:defRPr sz="1600" b="1"/>
            </a:lvl5pPr>
            <a:lvl6pPr marL="2079797" indent="0">
              <a:buNone/>
              <a:defRPr sz="1600" b="1"/>
            </a:lvl6pPr>
            <a:lvl7pPr marL="2495772" indent="0">
              <a:buNone/>
              <a:defRPr sz="1600" b="1"/>
            </a:lvl7pPr>
            <a:lvl8pPr marL="2911734" indent="0">
              <a:buNone/>
              <a:defRPr sz="1600" b="1"/>
            </a:lvl8pPr>
            <a:lvl9pPr marL="33276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82AC853C-231D-43DC-8E75-35BCC78DCBD3}"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4994545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5A35AD80-9193-4510-92D2-D10C8910BAEB}"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0809086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FE2F355-1E6E-4269-81F9-09D85B0B855A}"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5090193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4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15993" indent="0">
              <a:buNone/>
              <a:defRPr sz="1200"/>
            </a:lvl2pPr>
            <a:lvl3pPr marL="831914" indent="0">
              <a:buNone/>
              <a:defRPr sz="1000"/>
            </a:lvl3pPr>
            <a:lvl4pPr marL="1247942" indent="0">
              <a:buNone/>
              <a:defRPr sz="900"/>
            </a:lvl4pPr>
            <a:lvl5pPr marL="1663857" indent="0">
              <a:buNone/>
              <a:defRPr sz="900"/>
            </a:lvl5pPr>
            <a:lvl6pPr marL="2079797" indent="0">
              <a:buNone/>
              <a:defRPr sz="900"/>
            </a:lvl6pPr>
            <a:lvl7pPr marL="2495772" indent="0">
              <a:buNone/>
              <a:defRPr sz="900"/>
            </a:lvl7pPr>
            <a:lvl8pPr marL="2911734" indent="0">
              <a:buNone/>
              <a:defRPr sz="900"/>
            </a:lvl8pPr>
            <a:lvl9pPr marL="3327663"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1F11FFF-C0DF-4566-93D8-99F9CF107135}"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7824100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15993" indent="0">
              <a:buNone/>
              <a:defRPr sz="2800"/>
            </a:lvl2pPr>
            <a:lvl3pPr marL="831914" indent="0">
              <a:buNone/>
              <a:defRPr sz="2400"/>
            </a:lvl3pPr>
            <a:lvl4pPr marL="1247942" indent="0">
              <a:buNone/>
              <a:defRPr sz="2000"/>
            </a:lvl4pPr>
            <a:lvl5pPr marL="1663857" indent="0">
              <a:buNone/>
              <a:defRPr sz="2000"/>
            </a:lvl5pPr>
            <a:lvl6pPr marL="2079797" indent="0">
              <a:buNone/>
              <a:defRPr sz="2000"/>
            </a:lvl6pPr>
            <a:lvl7pPr marL="2495772" indent="0">
              <a:buNone/>
              <a:defRPr sz="2000"/>
            </a:lvl7pPr>
            <a:lvl8pPr marL="2911734" indent="0">
              <a:buNone/>
              <a:defRPr sz="2000"/>
            </a:lvl8pPr>
            <a:lvl9pPr marL="332766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15993" indent="0">
              <a:buNone/>
              <a:defRPr sz="1200"/>
            </a:lvl2pPr>
            <a:lvl3pPr marL="831914" indent="0">
              <a:buNone/>
              <a:defRPr sz="1000"/>
            </a:lvl3pPr>
            <a:lvl4pPr marL="1247942" indent="0">
              <a:buNone/>
              <a:defRPr sz="900"/>
            </a:lvl4pPr>
            <a:lvl5pPr marL="1663857" indent="0">
              <a:buNone/>
              <a:defRPr sz="900"/>
            </a:lvl5pPr>
            <a:lvl6pPr marL="2079797" indent="0">
              <a:buNone/>
              <a:defRPr sz="900"/>
            </a:lvl6pPr>
            <a:lvl7pPr marL="2495772" indent="0">
              <a:buNone/>
              <a:defRPr sz="900"/>
            </a:lvl7pPr>
            <a:lvl8pPr marL="2911734" indent="0">
              <a:buNone/>
              <a:defRPr sz="900"/>
            </a:lvl8pPr>
            <a:lvl9pPr marL="3327663"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F59DD16-14AD-49F0-B7CE-C21BB14DB2C9}"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42412742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D5CCAD68-351F-401C-AED2-85E2687D3684}"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8988110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435" y="275604"/>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1785" y="275604"/>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390D6BB5-082B-4161-A370-08C426AA83A7}"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8282690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815" y="274638"/>
            <a:ext cx="6481763" cy="706437"/>
          </a:xfrm>
        </p:spPr>
        <p:txBody>
          <a:bodyPr/>
          <a:lstStyle/>
          <a:p>
            <a:r>
              <a:rPr lang="en-US"/>
              <a:t>Click to edit Master title style</a:t>
            </a:r>
          </a:p>
        </p:txBody>
      </p:sp>
      <p:sp>
        <p:nvSpPr>
          <p:cNvPr id="3" name="Text Placeholder 2"/>
          <p:cNvSpPr>
            <a:spLocks noGrp="1"/>
          </p:cNvSpPr>
          <p:nvPr>
            <p:ph type="body" sz="half" idx="1"/>
          </p:nvPr>
        </p:nvSpPr>
        <p:spPr>
          <a:xfrm>
            <a:off x="250825"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924066B7-DCC8-4278-B8A0-53995ED98126}"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2274491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51815" y="274638"/>
            <a:ext cx="6481763" cy="706437"/>
          </a:xfrm>
        </p:spPr>
        <p:txBody>
          <a:bodyPr/>
          <a:lstStyle>
            <a:lvl1pPr>
              <a:defRPr>
                <a:solidFill>
                  <a:schemeClr val="accent2"/>
                </a:solidFill>
              </a:defRPr>
            </a:lvl1pPr>
          </a:lstStyle>
          <a:p>
            <a:r>
              <a:rPr lang="en-US"/>
              <a:t>Click to edit Master title style</a:t>
            </a:r>
          </a:p>
        </p:txBody>
      </p:sp>
      <p:sp>
        <p:nvSpPr>
          <p:cNvPr id="3" name="Text Placeholder 2"/>
          <p:cNvSpPr>
            <a:spLocks noGrp="1"/>
          </p:cNvSpPr>
          <p:nvPr>
            <p:ph type="body" sz="half" idx="1"/>
          </p:nvPr>
        </p:nvSpPr>
        <p:spPr>
          <a:xfrm>
            <a:off x="250825"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1" y="1341439"/>
            <a:ext cx="4244975" cy="4784725"/>
          </a:xfrm>
        </p:spPr>
        <p:txBody>
          <a:bodyPr/>
          <a:lstStyle/>
          <a:p>
            <a:pPr lvl="0"/>
            <a:endParaRPr lang="en-US" noProof="0" dirty="0"/>
          </a:p>
        </p:txBody>
      </p:sp>
      <p:sp>
        <p:nvSpPr>
          <p:cNvPr id="5" name="Rectangle 6"/>
          <p:cNvSpPr>
            <a:spLocks noGrp="1" noChangeArrowheads="1"/>
          </p:cNvSpPr>
          <p:nvPr>
            <p:ph type="sldNum" sz="quarter" idx="10"/>
          </p:nvPr>
        </p:nvSpPr>
        <p:spPr>
          <a:ln/>
        </p:spPr>
        <p:txBody>
          <a:bodyPr/>
          <a:lstStyle>
            <a:lvl1pPr>
              <a:defRPr/>
            </a:lvl1pPr>
          </a:lstStyle>
          <a:p>
            <a:pPr>
              <a:defRPr/>
            </a:pPr>
            <a:fld id="{6ED7B654-FF80-431D-B623-A29D84394071}"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5300772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50825" y="275604"/>
            <a:ext cx="8642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defRPr/>
            </a:pPr>
            <a:fld id="{C03B96F4-9111-4752-B1DB-BF2AF2932586}"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340619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B9370367-6F46-4100-BD7C-0725DE4E9931}" type="slidenum">
              <a:rPr lang="en-ZA"/>
              <a:pPr>
                <a:defRPr/>
              </a:pPr>
              <a:t>‹#›</a:t>
            </a:fld>
            <a:endParaRPr lang="en-ZA"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6"/>
            <a:ext cx="7772400" cy="1470025"/>
          </a:xfrm>
        </p:spPr>
        <p:txBody>
          <a:bodyPr/>
          <a:lstStyle>
            <a:lvl1pPr>
              <a:defRPr sz="4800">
                <a:solidFill>
                  <a:srgbClr val="FF9933"/>
                </a:solidFill>
              </a:defRPr>
            </a:lvl1pPr>
          </a:lstStyle>
          <a:p>
            <a:r>
              <a:rPr lang="en-ZA"/>
              <a:t>Click to edit Master title style</a:t>
            </a:r>
          </a:p>
        </p:txBody>
      </p:sp>
      <p:sp>
        <p:nvSpPr>
          <p:cNvPr id="3075" name="Rectangle 3"/>
          <p:cNvSpPr>
            <a:spLocks noGrp="1" noChangeArrowheads="1"/>
          </p:cNvSpPr>
          <p:nvPr>
            <p:ph type="subTitle" idx="1"/>
          </p:nvPr>
        </p:nvSpPr>
        <p:spPr>
          <a:xfrm>
            <a:off x="684213" y="3716338"/>
            <a:ext cx="7775575" cy="576262"/>
          </a:xfrm>
        </p:spPr>
        <p:txBody>
          <a:bodyPr/>
          <a:lstStyle>
            <a:lvl1pPr marL="0" indent="0">
              <a:buFont typeface="Wingdings" pitchFamily="2" charset="2"/>
              <a:buNone/>
              <a:defRPr sz="2000" b="1">
                <a:solidFill>
                  <a:schemeClr val="bg2">
                    <a:lumMod val="75000"/>
                  </a:schemeClr>
                </a:solidFill>
                <a:latin typeface="Arial Narrow" pitchFamily="34" charset="0"/>
              </a:defRPr>
            </a:lvl1pPr>
          </a:lstStyle>
          <a:p>
            <a:r>
              <a:rPr lang="en-ZA" dirty="0"/>
              <a:t>Click to edit Master subtitle style</a:t>
            </a:r>
          </a:p>
        </p:txBody>
      </p:sp>
      <p:sp>
        <p:nvSpPr>
          <p:cNvPr id="4" name="Rectangle 3"/>
          <p:cNvSpPr>
            <a:spLocks noGrp="1" noChangeArrowheads="1"/>
          </p:cNvSpPr>
          <p:nvPr>
            <p:ph type="sldNum" sz="quarter" idx="10"/>
          </p:nvPr>
        </p:nvSpPr>
        <p:spPr/>
        <p:txBody>
          <a:bodyPr/>
          <a:lstStyle>
            <a:lvl1pPr>
              <a:defRPr/>
            </a:lvl1pPr>
          </a:lstStyle>
          <a:p>
            <a:pPr>
              <a:defRPr/>
            </a:pPr>
            <a:fld id="{01900EC1-0FE2-4EC9-AFA5-7C0C2093C44C}"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7210380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7653F1F-6DED-43E4-8B9B-2D2C4EEED73B}"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0369774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864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831"/>
            <a:ext cx="7772400" cy="1500187"/>
          </a:xfrm>
        </p:spPr>
        <p:txBody>
          <a:bodyPr anchor="b"/>
          <a:lstStyle>
            <a:lvl1pPr marL="0" indent="0">
              <a:buNone/>
              <a:defRPr sz="2000"/>
            </a:lvl1pPr>
            <a:lvl2pPr marL="418188" indent="0">
              <a:buNone/>
              <a:defRPr sz="1800"/>
            </a:lvl2pPr>
            <a:lvl3pPr marL="836309" indent="0">
              <a:buNone/>
              <a:defRPr sz="1600"/>
            </a:lvl3pPr>
            <a:lvl4pPr marL="1254535" indent="0">
              <a:buNone/>
              <a:defRPr sz="1400"/>
            </a:lvl4pPr>
            <a:lvl5pPr marL="1672636" indent="0">
              <a:buNone/>
              <a:defRPr sz="1400"/>
            </a:lvl5pPr>
            <a:lvl6pPr marL="2090793" indent="0">
              <a:buNone/>
              <a:defRPr sz="1400"/>
            </a:lvl6pPr>
            <a:lvl7pPr marL="2508957" indent="0">
              <a:buNone/>
              <a:defRPr sz="1400"/>
            </a:lvl7pPr>
            <a:lvl8pPr marL="2927113" indent="0">
              <a:buNone/>
              <a:defRPr sz="1400"/>
            </a:lvl8pPr>
            <a:lvl9pPr marL="3345249"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E8CB2921-F48F-4999-BCE3-EE0D81F29EBC}"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8251993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0825" y="1341439"/>
            <a:ext cx="424497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41439"/>
            <a:ext cx="424497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739C8EA0-2998-499C-B51A-2EC68BF74954}"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3561452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18188" indent="0">
              <a:buNone/>
              <a:defRPr sz="2000" b="1"/>
            </a:lvl2pPr>
            <a:lvl3pPr marL="836309" indent="0">
              <a:buNone/>
              <a:defRPr sz="1800" b="1"/>
            </a:lvl3pPr>
            <a:lvl4pPr marL="1254535" indent="0">
              <a:buNone/>
              <a:defRPr sz="1600" b="1"/>
            </a:lvl4pPr>
            <a:lvl5pPr marL="1672636" indent="0">
              <a:buNone/>
              <a:defRPr sz="1600" b="1"/>
            </a:lvl5pPr>
            <a:lvl6pPr marL="2090793" indent="0">
              <a:buNone/>
              <a:defRPr sz="1600" b="1"/>
            </a:lvl6pPr>
            <a:lvl7pPr marL="2508957" indent="0">
              <a:buNone/>
              <a:defRPr sz="1600" b="1"/>
            </a:lvl7pPr>
            <a:lvl8pPr marL="2927113" indent="0">
              <a:buNone/>
              <a:defRPr sz="1600" b="1"/>
            </a:lvl8pPr>
            <a:lvl9pPr marL="334524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18188" indent="0">
              <a:buNone/>
              <a:defRPr sz="2000" b="1"/>
            </a:lvl2pPr>
            <a:lvl3pPr marL="836309" indent="0">
              <a:buNone/>
              <a:defRPr sz="1800" b="1"/>
            </a:lvl3pPr>
            <a:lvl4pPr marL="1254535" indent="0">
              <a:buNone/>
              <a:defRPr sz="1600" b="1"/>
            </a:lvl4pPr>
            <a:lvl5pPr marL="1672636" indent="0">
              <a:buNone/>
              <a:defRPr sz="1600" b="1"/>
            </a:lvl5pPr>
            <a:lvl6pPr marL="2090793" indent="0">
              <a:buNone/>
              <a:defRPr sz="1600" b="1"/>
            </a:lvl6pPr>
            <a:lvl7pPr marL="2508957" indent="0">
              <a:buNone/>
              <a:defRPr sz="1600" b="1"/>
            </a:lvl7pPr>
            <a:lvl8pPr marL="2927113" indent="0">
              <a:buNone/>
              <a:defRPr sz="1600" b="1"/>
            </a:lvl8pPr>
            <a:lvl9pPr marL="334524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48BC5657-28D4-4CA6-856F-50FF1032F27E}"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4230822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99E1968B-79BB-4911-B5C5-A82A9E6FCBF9}"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9347157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B9370367-6F46-4100-BD7C-0725DE4E9931}"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9451845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8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18188" indent="0">
              <a:buNone/>
              <a:defRPr sz="1200"/>
            </a:lvl2pPr>
            <a:lvl3pPr marL="836309" indent="0">
              <a:buNone/>
              <a:defRPr sz="1000"/>
            </a:lvl3pPr>
            <a:lvl4pPr marL="1254535" indent="0">
              <a:buNone/>
              <a:defRPr sz="900"/>
            </a:lvl4pPr>
            <a:lvl5pPr marL="1672636" indent="0">
              <a:buNone/>
              <a:defRPr sz="900"/>
            </a:lvl5pPr>
            <a:lvl6pPr marL="2090793" indent="0">
              <a:buNone/>
              <a:defRPr sz="900"/>
            </a:lvl6pPr>
            <a:lvl7pPr marL="2508957" indent="0">
              <a:buNone/>
              <a:defRPr sz="900"/>
            </a:lvl7pPr>
            <a:lvl8pPr marL="2927113" indent="0">
              <a:buNone/>
              <a:defRPr sz="900"/>
            </a:lvl8pPr>
            <a:lvl9pPr marL="3345249"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B8BC6B8-C8E9-49C2-9ACD-0678C98F02BB}"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4583455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18188" indent="0">
              <a:buNone/>
              <a:defRPr sz="2800"/>
            </a:lvl2pPr>
            <a:lvl3pPr marL="836309" indent="0">
              <a:buNone/>
              <a:defRPr sz="2400"/>
            </a:lvl3pPr>
            <a:lvl4pPr marL="1254535" indent="0">
              <a:buNone/>
              <a:defRPr sz="2000"/>
            </a:lvl4pPr>
            <a:lvl5pPr marL="1672636" indent="0">
              <a:buNone/>
              <a:defRPr sz="2000"/>
            </a:lvl5pPr>
            <a:lvl6pPr marL="2090793" indent="0">
              <a:buNone/>
              <a:defRPr sz="2000"/>
            </a:lvl6pPr>
            <a:lvl7pPr marL="2508957" indent="0">
              <a:buNone/>
              <a:defRPr sz="2000"/>
            </a:lvl7pPr>
            <a:lvl8pPr marL="2927113" indent="0">
              <a:buNone/>
              <a:defRPr sz="2000"/>
            </a:lvl8pPr>
            <a:lvl9pPr marL="334524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18188" indent="0">
              <a:buNone/>
              <a:defRPr sz="1200"/>
            </a:lvl2pPr>
            <a:lvl3pPr marL="836309" indent="0">
              <a:buNone/>
              <a:defRPr sz="1000"/>
            </a:lvl3pPr>
            <a:lvl4pPr marL="1254535" indent="0">
              <a:buNone/>
              <a:defRPr sz="900"/>
            </a:lvl4pPr>
            <a:lvl5pPr marL="1672636" indent="0">
              <a:buNone/>
              <a:defRPr sz="900"/>
            </a:lvl5pPr>
            <a:lvl6pPr marL="2090793" indent="0">
              <a:buNone/>
              <a:defRPr sz="900"/>
            </a:lvl6pPr>
            <a:lvl7pPr marL="2508957" indent="0">
              <a:buNone/>
              <a:defRPr sz="900"/>
            </a:lvl7pPr>
            <a:lvl8pPr marL="2927113" indent="0">
              <a:buNone/>
              <a:defRPr sz="900"/>
            </a:lvl8pPr>
            <a:lvl9pPr marL="3345249"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0632FB5-EE3A-4616-B8C2-F043676F46FD}"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4207283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C27D1712-C050-4E4B-878B-F34AE1659BEB}"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813663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8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19659" indent="0">
              <a:buNone/>
              <a:defRPr sz="1200"/>
            </a:lvl2pPr>
            <a:lvl3pPr marL="839275" indent="0">
              <a:buNone/>
              <a:defRPr sz="1000"/>
            </a:lvl3pPr>
            <a:lvl4pPr marL="1258953" indent="0">
              <a:buNone/>
              <a:defRPr sz="900"/>
            </a:lvl4pPr>
            <a:lvl5pPr marL="1678554" indent="0">
              <a:buNone/>
              <a:defRPr sz="900"/>
            </a:lvl5pPr>
            <a:lvl6pPr marL="2098187" indent="0">
              <a:buNone/>
              <a:defRPr sz="900"/>
            </a:lvl6pPr>
            <a:lvl7pPr marL="2517827" indent="0">
              <a:buNone/>
              <a:defRPr sz="900"/>
            </a:lvl7pPr>
            <a:lvl8pPr marL="2937465" indent="0">
              <a:buNone/>
              <a:defRPr sz="900"/>
            </a:lvl8pPr>
            <a:lvl9pPr marL="3357078"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B8BC6B8-C8E9-49C2-9ACD-0678C98F02BB}" type="slidenum">
              <a:rPr lang="en-ZA"/>
              <a:pPr>
                <a:defRPr/>
              </a:pPr>
              <a:t>‹#›</a:t>
            </a:fld>
            <a:endParaRPr lang="en-ZA"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332" y="275514"/>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1785" y="275514"/>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A0FBCB52-C781-487D-B444-D5688EE97830}"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8637074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635" y="274638"/>
            <a:ext cx="6481763" cy="706437"/>
          </a:xfrm>
        </p:spPr>
        <p:txBody>
          <a:bodyPr/>
          <a:lstStyle/>
          <a:p>
            <a:r>
              <a:rPr lang="en-US"/>
              <a:t>Click to edit Master title style</a:t>
            </a:r>
          </a:p>
        </p:txBody>
      </p:sp>
      <p:sp>
        <p:nvSpPr>
          <p:cNvPr id="3" name="Text Placeholder 2"/>
          <p:cNvSpPr>
            <a:spLocks noGrp="1"/>
          </p:cNvSpPr>
          <p:nvPr>
            <p:ph type="body" sz="half" idx="1"/>
          </p:nvPr>
        </p:nvSpPr>
        <p:spPr>
          <a:xfrm>
            <a:off x="250825"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0FE28E4E-B8D3-4375-86F4-3B85A4243BE6}"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5573560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51635" y="274638"/>
            <a:ext cx="6481763" cy="706437"/>
          </a:xfrm>
        </p:spPr>
        <p:txBody>
          <a:bodyPr/>
          <a:lstStyle>
            <a:lvl1pPr>
              <a:defRPr>
                <a:solidFill>
                  <a:schemeClr val="accent2"/>
                </a:solidFill>
              </a:defRPr>
            </a:lvl1pPr>
          </a:lstStyle>
          <a:p>
            <a:r>
              <a:rPr lang="en-US"/>
              <a:t>Click to edit Master title style</a:t>
            </a:r>
          </a:p>
        </p:txBody>
      </p:sp>
      <p:sp>
        <p:nvSpPr>
          <p:cNvPr id="3" name="Text Placeholder 2"/>
          <p:cNvSpPr>
            <a:spLocks noGrp="1"/>
          </p:cNvSpPr>
          <p:nvPr>
            <p:ph type="body" sz="half" idx="1"/>
          </p:nvPr>
        </p:nvSpPr>
        <p:spPr>
          <a:xfrm>
            <a:off x="250825"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1" y="1341439"/>
            <a:ext cx="4244975" cy="4784725"/>
          </a:xfrm>
        </p:spPr>
        <p:txBody>
          <a:bodyPr/>
          <a:lstStyle/>
          <a:p>
            <a:pPr lvl="0"/>
            <a:endParaRPr lang="en-US" noProof="0" dirty="0"/>
          </a:p>
        </p:txBody>
      </p:sp>
      <p:sp>
        <p:nvSpPr>
          <p:cNvPr id="5" name="Rectangle 6"/>
          <p:cNvSpPr>
            <a:spLocks noGrp="1" noChangeArrowheads="1"/>
          </p:cNvSpPr>
          <p:nvPr>
            <p:ph type="sldNum" sz="quarter" idx="10"/>
          </p:nvPr>
        </p:nvSpPr>
        <p:spPr>
          <a:ln/>
        </p:spPr>
        <p:txBody>
          <a:bodyPr/>
          <a:lstStyle>
            <a:lvl1pPr>
              <a:defRPr/>
            </a:lvl1pPr>
          </a:lstStyle>
          <a:p>
            <a:pPr>
              <a:defRPr/>
            </a:pPr>
            <a:fld id="{16880513-4089-4A63-9574-B828E64A5E75}"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6177041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50825" y="275514"/>
            <a:ext cx="8642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defRPr/>
            </a:pPr>
            <a:fld id="{5C8B63F1-26AF-4CF1-99D5-DA94EC3A6193}"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4877412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6"/>
            <a:ext cx="7772400" cy="1470025"/>
          </a:xfrm>
        </p:spPr>
        <p:txBody>
          <a:bodyPr/>
          <a:lstStyle>
            <a:lvl1pPr>
              <a:defRPr sz="4800">
                <a:solidFill>
                  <a:srgbClr val="FF9933"/>
                </a:solidFill>
              </a:defRPr>
            </a:lvl1pPr>
          </a:lstStyle>
          <a:p>
            <a:r>
              <a:rPr lang="en-ZA"/>
              <a:t>Click to edit Master title style</a:t>
            </a:r>
          </a:p>
        </p:txBody>
      </p:sp>
      <p:sp>
        <p:nvSpPr>
          <p:cNvPr id="3075" name="Rectangle 3"/>
          <p:cNvSpPr>
            <a:spLocks noGrp="1" noChangeArrowheads="1"/>
          </p:cNvSpPr>
          <p:nvPr>
            <p:ph type="subTitle" idx="1"/>
          </p:nvPr>
        </p:nvSpPr>
        <p:spPr>
          <a:xfrm>
            <a:off x="684213" y="3716338"/>
            <a:ext cx="7775575" cy="576262"/>
          </a:xfrm>
        </p:spPr>
        <p:txBody>
          <a:bodyPr/>
          <a:lstStyle>
            <a:lvl1pPr marL="0" indent="0">
              <a:buFont typeface="Wingdings" pitchFamily="2" charset="2"/>
              <a:buNone/>
              <a:defRPr sz="2000" b="1">
                <a:solidFill>
                  <a:schemeClr val="bg2">
                    <a:lumMod val="75000"/>
                  </a:schemeClr>
                </a:solidFill>
                <a:latin typeface="Arial Narrow" pitchFamily="34" charset="0"/>
              </a:defRPr>
            </a:lvl1pPr>
          </a:lstStyle>
          <a:p>
            <a:r>
              <a:rPr lang="en-ZA" dirty="0"/>
              <a:t>Click to edit Master subtitle style</a:t>
            </a:r>
          </a:p>
        </p:txBody>
      </p:sp>
      <p:sp>
        <p:nvSpPr>
          <p:cNvPr id="4" name="Rectangle 3"/>
          <p:cNvSpPr>
            <a:spLocks noGrp="1" noChangeArrowheads="1"/>
          </p:cNvSpPr>
          <p:nvPr>
            <p:ph type="sldNum" sz="quarter" idx="10"/>
          </p:nvPr>
        </p:nvSpPr>
        <p:spPr/>
        <p:txBody>
          <a:bodyPr/>
          <a:lstStyle>
            <a:lvl1pPr>
              <a:defRPr/>
            </a:lvl1pPr>
          </a:lstStyle>
          <a:p>
            <a:pPr>
              <a:defRPr/>
            </a:pPr>
            <a:fld id="{01900EC1-0FE2-4EC9-AFA5-7C0C2093C44C}"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0621868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7653F1F-6DED-43E4-8B9B-2D2C4EEED73B}"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8214888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879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831"/>
            <a:ext cx="7772400" cy="1500187"/>
          </a:xfrm>
        </p:spPr>
        <p:txBody>
          <a:bodyPr anchor="b"/>
          <a:lstStyle>
            <a:lvl1pPr marL="0" indent="0">
              <a:buNone/>
              <a:defRPr sz="2000"/>
            </a:lvl1pPr>
            <a:lvl2pPr marL="415076" indent="0">
              <a:buNone/>
              <a:defRPr sz="1800"/>
            </a:lvl2pPr>
            <a:lvl3pPr marL="830081" indent="0">
              <a:buNone/>
              <a:defRPr sz="1600"/>
            </a:lvl3pPr>
            <a:lvl4pPr marL="1245192" indent="0">
              <a:buNone/>
              <a:defRPr sz="1400"/>
            </a:lvl4pPr>
            <a:lvl5pPr marL="1660202" indent="0">
              <a:buNone/>
              <a:defRPr sz="1400"/>
            </a:lvl5pPr>
            <a:lvl6pPr marL="2075221" indent="0">
              <a:buNone/>
              <a:defRPr sz="1400"/>
            </a:lvl6pPr>
            <a:lvl7pPr marL="2490273" indent="0">
              <a:buNone/>
              <a:defRPr sz="1400"/>
            </a:lvl7pPr>
            <a:lvl8pPr marL="2905328" indent="0">
              <a:buNone/>
              <a:defRPr sz="1400"/>
            </a:lvl8pPr>
            <a:lvl9pPr marL="3320346"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E8CB2921-F48F-4999-BCE3-EE0D81F29EBC}"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6877521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0825" y="1341439"/>
            <a:ext cx="424497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41439"/>
            <a:ext cx="424497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739C8EA0-2998-499C-B51A-2EC68BF74954}"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9767831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15076" indent="0">
              <a:buNone/>
              <a:defRPr sz="2000" b="1"/>
            </a:lvl2pPr>
            <a:lvl3pPr marL="830081" indent="0">
              <a:buNone/>
              <a:defRPr sz="1800" b="1"/>
            </a:lvl3pPr>
            <a:lvl4pPr marL="1245192" indent="0">
              <a:buNone/>
              <a:defRPr sz="1600" b="1"/>
            </a:lvl4pPr>
            <a:lvl5pPr marL="1660202" indent="0">
              <a:buNone/>
              <a:defRPr sz="1600" b="1"/>
            </a:lvl5pPr>
            <a:lvl6pPr marL="2075221" indent="0">
              <a:buNone/>
              <a:defRPr sz="1600" b="1"/>
            </a:lvl6pPr>
            <a:lvl7pPr marL="2490273" indent="0">
              <a:buNone/>
              <a:defRPr sz="1600" b="1"/>
            </a:lvl7pPr>
            <a:lvl8pPr marL="2905328" indent="0">
              <a:buNone/>
              <a:defRPr sz="1600" b="1"/>
            </a:lvl8pPr>
            <a:lvl9pPr marL="332034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15076" indent="0">
              <a:buNone/>
              <a:defRPr sz="2000" b="1"/>
            </a:lvl2pPr>
            <a:lvl3pPr marL="830081" indent="0">
              <a:buNone/>
              <a:defRPr sz="1800" b="1"/>
            </a:lvl3pPr>
            <a:lvl4pPr marL="1245192" indent="0">
              <a:buNone/>
              <a:defRPr sz="1600" b="1"/>
            </a:lvl4pPr>
            <a:lvl5pPr marL="1660202" indent="0">
              <a:buNone/>
              <a:defRPr sz="1600" b="1"/>
            </a:lvl5pPr>
            <a:lvl6pPr marL="2075221" indent="0">
              <a:buNone/>
              <a:defRPr sz="1600" b="1"/>
            </a:lvl6pPr>
            <a:lvl7pPr marL="2490273" indent="0">
              <a:buNone/>
              <a:defRPr sz="1600" b="1"/>
            </a:lvl7pPr>
            <a:lvl8pPr marL="2905328" indent="0">
              <a:buNone/>
              <a:defRPr sz="1600" b="1"/>
            </a:lvl8pPr>
            <a:lvl9pPr marL="33203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48BC5657-28D4-4CA6-856F-50FF1032F27E}"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120901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99E1968B-79BB-4911-B5C5-A82A9E6FCBF9}"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881831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19659" indent="0">
              <a:buNone/>
              <a:defRPr sz="2800"/>
            </a:lvl2pPr>
            <a:lvl3pPr marL="839275" indent="0">
              <a:buNone/>
              <a:defRPr sz="2400"/>
            </a:lvl3pPr>
            <a:lvl4pPr marL="1258953" indent="0">
              <a:buNone/>
              <a:defRPr sz="2000"/>
            </a:lvl4pPr>
            <a:lvl5pPr marL="1678554" indent="0">
              <a:buNone/>
              <a:defRPr sz="2000"/>
            </a:lvl5pPr>
            <a:lvl6pPr marL="2098187" indent="0">
              <a:buNone/>
              <a:defRPr sz="2000"/>
            </a:lvl6pPr>
            <a:lvl7pPr marL="2517827" indent="0">
              <a:buNone/>
              <a:defRPr sz="2000"/>
            </a:lvl7pPr>
            <a:lvl8pPr marL="2937465" indent="0">
              <a:buNone/>
              <a:defRPr sz="2000"/>
            </a:lvl8pPr>
            <a:lvl9pPr marL="335707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19659" indent="0">
              <a:buNone/>
              <a:defRPr sz="1200"/>
            </a:lvl2pPr>
            <a:lvl3pPr marL="839275" indent="0">
              <a:buNone/>
              <a:defRPr sz="1000"/>
            </a:lvl3pPr>
            <a:lvl4pPr marL="1258953" indent="0">
              <a:buNone/>
              <a:defRPr sz="900"/>
            </a:lvl4pPr>
            <a:lvl5pPr marL="1678554" indent="0">
              <a:buNone/>
              <a:defRPr sz="900"/>
            </a:lvl5pPr>
            <a:lvl6pPr marL="2098187" indent="0">
              <a:buNone/>
              <a:defRPr sz="900"/>
            </a:lvl6pPr>
            <a:lvl7pPr marL="2517827" indent="0">
              <a:buNone/>
              <a:defRPr sz="900"/>
            </a:lvl7pPr>
            <a:lvl8pPr marL="2937465" indent="0">
              <a:buNone/>
              <a:defRPr sz="900"/>
            </a:lvl8pPr>
            <a:lvl9pPr marL="3357078"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0632FB5-EE3A-4616-B8C2-F043676F46FD}" type="slidenum">
              <a:rPr lang="en-ZA"/>
              <a:pPr>
                <a:defRPr/>
              </a:pPr>
              <a:t>‹#›</a:t>
            </a:fld>
            <a:endParaRPr lang="en-ZA"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B9370367-6F46-4100-BD7C-0725DE4E9931}"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5958528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8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15076" indent="0">
              <a:buNone/>
              <a:defRPr sz="1200"/>
            </a:lvl2pPr>
            <a:lvl3pPr marL="830081" indent="0">
              <a:buNone/>
              <a:defRPr sz="1000"/>
            </a:lvl3pPr>
            <a:lvl4pPr marL="1245192" indent="0">
              <a:buNone/>
              <a:defRPr sz="900"/>
            </a:lvl4pPr>
            <a:lvl5pPr marL="1660202" indent="0">
              <a:buNone/>
              <a:defRPr sz="900"/>
            </a:lvl5pPr>
            <a:lvl6pPr marL="2075221" indent="0">
              <a:buNone/>
              <a:defRPr sz="900"/>
            </a:lvl6pPr>
            <a:lvl7pPr marL="2490273" indent="0">
              <a:buNone/>
              <a:defRPr sz="900"/>
            </a:lvl7pPr>
            <a:lvl8pPr marL="2905328" indent="0">
              <a:buNone/>
              <a:defRPr sz="900"/>
            </a:lvl8pPr>
            <a:lvl9pPr marL="3320346"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B8BC6B8-C8E9-49C2-9ACD-0678C98F02BB}"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4202351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15076" indent="0">
              <a:buNone/>
              <a:defRPr sz="2800"/>
            </a:lvl2pPr>
            <a:lvl3pPr marL="830081" indent="0">
              <a:buNone/>
              <a:defRPr sz="2400"/>
            </a:lvl3pPr>
            <a:lvl4pPr marL="1245192" indent="0">
              <a:buNone/>
              <a:defRPr sz="2000"/>
            </a:lvl4pPr>
            <a:lvl5pPr marL="1660202" indent="0">
              <a:buNone/>
              <a:defRPr sz="2000"/>
            </a:lvl5pPr>
            <a:lvl6pPr marL="2075221" indent="0">
              <a:buNone/>
              <a:defRPr sz="2000"/>
            </a:lvl6pPr>
            <a:lvl7pPr marL="2490273" indent="0">
              <a:buNone/>
              <a:defRPr sz="2000"/>
            </a:lvl7pPr>
            <a:lvl8pPr marL="2905328" indent="0">
              <a:buNone/>
              <a:defRPr sz="2000"/>
            </a:lvl8pPr>
            <a:lvl9pPr marL="332034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15076" indent="0">
              <a:buNone/>
              <a:defRPr sz="1200"/>
            </a:lvl2pPr>
            <a:lvl3pPr marL="830081" indent="0">
              <a:buNone/>
              <a:defRPr sz="1000"/>
            </a:lvl3pPr>
            <a:lvl4pPr marL="1245192" indent="0">
              <a:buNone/>
              <a:defRPr sz="900"/>
            </a:lvl4pPr>
            <a:lvl5pPr marL="1660202" indent="0">
              <a:buNone/>
              <a:defRPr sz="900"/>
            </a:lvl5pPr>
            <a:lvl6pPr marL="2075221" indent="0">
              <a:buNone/>
              <a:defRPr sz="900"/>
            </a:lvl6pPr>
            <a:lvl7pPr marL="2490273" indent="0">
              <a:buNone/>
              <a:defRPr sz="900"/>
            </a:lvl7pPr>
            <a:lvl8pPr marL="2905328" indent="0">
              <a:buNone/>
              <a:defRPr sz="900"/>
            </a:lvl8pPr>
            <a:lvl9pPr marL="3320346"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0632FB5-EE3A-4616-B8C2-F043676F46FD}"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4141816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C27D1712-C050-4E4B-878B-F34AE1659BEB}"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5014160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478" y="275514"/>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1785" y="275514"/>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A0FBCB52-C781-487D-B444-D5688EE97830}"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7791090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635" y="274638"/>
            <a:ext cx="6481763" cy="706437"/>
          </a:xfrm>
        </p:spPr>
        <p:txBody>
          <a:bodyPr/>
          <a:lstStyle/>
          <a:p>
            <a:r>
              <a:rPr lang="en-US"/>
              <a:t>Click to edit Master title style</a:t>
            </a:r>
          </a:p>
        </p:txBody>
      </p:sp>
      <p:sp>
        <p:nvSpPr>
          <p:cNvPr id="3" name="Text Placeholder 2"/>
          <p:cNvSpPr>
            <a:spLocks noGrp="1"/>
          </p:cNvSpPr>
          <p:nvPr>
            <p:ph type="body" sz="half" idx="1"/>
          </p:nvPr>
        </p:nvSpPr>
        <p:spPr>
          <a:xfrm>
            <a:off x="250825"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0FE28E4E-B8D3-4375-86F4-3B85A4243BE6}"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8437635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51635" y="274638"/>
            <a:ext cx="6481763" cy="706437"/>
          </a:xfrm>
        </p:spPr>
        <p:txBody>
          <a:bodyPr/>
          <a:lstStyle>
            <a:lvl1pPr>
              <a:defRPr>
                <a:solidFill>
                  <a:schemeClr val="accent2"/>
                </a:solidFill>
              </a:defRPr>
            </a:lvl1pPr>
          </a:lstStyle>
          <a:p>
            <a:r>
              <a:rPr lang="en-US"/>
              <a:t>Click to edit Master title style</a:t>
            </a:r>
          </a:p>
        </p:txBody>
      </p:sp>
      <p:sp>
        <p:nvSpPr>
          <p:cNvPr id="3" name="Text Placeholder 2"/>
          <p:cNvSpPr>
            <a:spLocks noGrp="1"/>
          </p:cNvSpPr>
          <p:nvPr>
            <p:ph type="body" sz="half" idx="1"/>
          </p:nvPr>
        </p:nvSpPr>
        <p:spPr>
          <a:xfrm>
            <a:off x="250825" y="1341439"/>
            <a:ext cx="4244975"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1" y="1341439"/>
            <a:ext cx="4244975" cy="4784725"/>
          </a:xfrm>
        </p:spPr>
        <p:txBody>
          <a:bodyPr/>
          <a:lstStyle/>
          <a:p>
            <a:pPr lvl="0"/>
            <a:endParaRPr lang="en-US" noProof="0" dirty="0"/>
          </a:p>
        </p:txBody>
      </p:sp>
      <p:sp>
        <p:nvSpPr>
          <p:cNvPr id="5" name="Rectangle 6"/>
          <p:cNvSpPr>
            <a:spLocks noGrp="1" noChangeArrowheads="1"/>
          </p:cNvSpPr>
          <p:nvPr>
            <p:ph type="sldNum" sz="quarter" idx="10"/>
          </p:nvPr>
        </p:nvSpPr>
        <p:spPr>
          <a:ln/>
        </p:spPr>
        <p:txBody>
          <a:bodyPr/>
          <a:lstStyle>
            <a:lvl1pPr>
              <a:defRPr/>
            </a:lvl1pPr>
          </a:lstStyle>
          <a:p>
            <a:pPr>
              <a:defRPr/>
            </a:pPr>
            <a:fld id="{16880513-4089-4A63-9574-B828E64A5E75}"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5290121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50825" y="275514"/>
            <a:ext cx="8642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defRPr/>
            </a:pPr>
            <a:fld id="{5C8B63F1-26AF-4CF1-99D5-DA94EC3A6193}"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5214347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itle and Content 0">
    <p:bg>
      <p:bgPr>
        <a:blipFill rotWithShape="1">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54" name="Shape 454"/>
          <p:cNvSpPr>
            <a:spLocks noGrp="1"/>
          </p:cNvSpPr>
          <p:nvPr>
            <p:ph type="title"/>
          </p:nvPr>
        </p:nvSpPr>
        <p:spPr>
          <a:xfrm>
            <a:off x="420813" y="138217"/>
            <a:ext cx="6734101" cy="1165319"/>
          </a:xfrm>
          <a:prstGeom prst="rect">
            <a:avLst/>
          </a:prstGeom>
        </p:spPr>
        <p:txBody>
          <a:bodyPr lIns="0" tIns="0" rIns="0" bIns="0" anchor="t"/>
          <a:lstStyle>
            <a:lvl1pPr>
              <a:defRPr sz="2500" b="0">
                <a:latin typeface="Arial"/>
                <a:ea typeface="Arial"/>
                <a:cs typeface="Arial"/>
                <a:sym typeface="Arial"/>
              </a:defRPr>
            </a:lvl1pPr>
          </a:lstStyle>
          <a:p>
            <a:pPr lvl="0">
              <a:defRPr sz="1800">
                <a:solidFill>
                  <a:srgbClr val="000000"/>
                </a:solidFill>
              </a:defRPr>
            </a:pPr>
            <a:r>
              <a:rPr sz="2500">
                <a:solidFill>
                  <a:srgbClr val="FF9900"/>
                </a:solidFill>
              </a:rPr>
              <a:t>Title Text</a:t>
            </a:r>
          </a:p>
        </p:txBody>
      </p:sp>
      <p:sp>
        <p:nvSpPr>
          <p:cNvPr id="455" name="Shape 455"/>
          <p:cNvSpPr>
            <a:spLocks noGrp="1"/>
          </p:cNvSpPr>
          <p:nvPr>
            <p:ph type="body" idx="1"/>
          </p:nvPr>
        </p:nvSpPr>
        <p:spPr>
          <a:xfrm>
            <a:off x="420827" y="1302621"/>
            <a:ext cx="7543440" cy="5555381"/>
          </a:xfrm>
          <a:prstGeom prst="rect">
            <a:avLst/>
          </a:prstGeom>
        </p:spPr>
        <p:txBody>
          <a:bodyPr lIns="0" tIns="0" rIns="0" bIns="0"/>
          <a:lstStyle>
            <a:lvl1pPr marL="299492" indent="-299492">
              <a:spcBef>
                <a:spcPts val="400"/>
              </a:spcBef>
              <a:defRPr sz="2000"/>
            </a:lvl1pPr>
            <a:lvl2pPr marL="651760" indent="-248882">
              <a:spcBef>
                <a:spcPts val="400"/>
              </a:spcBef>
              <a:defRPr sz="2000"/>
            </a:lvl2pPr>
            <a:lvl3pPr marL="1005026" indent="-198338">
              <a:spcBef>
                <a:spcPts val="400"/>
              </a:spcBef>
              <a:defRPr sz="2000"/>
            </a:lvl3pPr>
            <a:lvl4pPr marL="1407821" indent="-198338">
              <a:spcBef>
                <a:spcPts val="400"/>
              </a:spcBef>
              <a:defRPr sz="2000"/>
            </a:lvl4pPr>
            <a:lvl5pPr marL="1810670" indent="-198338">
              <a:spcBef>
                <a:spcPts val="400"/>
              </a:spcBef>
              <a:defRPr sz="2000"/>
            </a:lvl5pPr>
          </a:lstStyle>
          <a:p>
            <a:pPr lvl="0">
              <a:defRPr sz="1800"/>
            </a:pPr>
            <a:r>
              <a:rPr sz="2000"/>
              <a:t>Body Level One</a:t>
            </a:r>
          </a:p>
          <a:p>
            <a:pPr lvl="1">
              <a:defRPr sz="1800"/>
            </a:pPr>
            <a:r>
              <a:rPr sz="2000"/>
              <a:t>Body Level Two</a:t>
            </a:r>
          </a:p>
          <a:p>
            <a:pPr lvl="2">
              <a:defRPr sz="1800"/>
            </a:pPr>
            <a:r>
              <a:rPr sz="2000"/>
              <a:t>Body Level Three</a:t>
            </a:r>
          </a:p>
          <a:p>
            <a:pPr lvl="3">
              <a:defRPr sz="1800"/>
            </a:pPr>
            <a:r>
              <a:rPr sz="2000"/>
              <a:t>Body Level Four</a:t>
            </a:r>
          </a:p>
          <a:p>
            <a:pPr lvl="4">
              <a:defRPr sz="1800"/>
            </a:pPr>
            <a:r>
              <a:rPr sz="2000"/>
              <a:t>Body Level Five</a:t>
            </a:r>
          </a:p>
        </p:txBody>
      </p:sp>
      <p:sp>
        <p:nvSpPr>
          <p:cNvPr id="456" name="Shape 456"/>
          <p:cNvSpPr>
            <a:spLocks noGrp="1"/>
          </p:cNvSpPr>
          <p:nvPr>
            <p:ph type="sldNum" sz="quarter" idx="2"/>
          </p:nvPr>
        </p:nvSpPr>
        <p:spPr>
          <a:xfrm>
            <a:off x="3504903" y="6452816"/>
            <a:ext cx="2134195" cy="304217"/>
          </a:xfrm>
          <a:prstGeom prst="rect">
            <a:avLst/>
          </a:prstGeom>
        </p:spPr>
        <p:txBody>
          <a:bodyPr lIns="40396" tIns="40396" rIns="40396" bIns="40396"/>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566670682"/>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21757" y="274638"/>
            <a:ext cx="6311799" cy="706437"/>
          </a:xfrm>
          <a:prstGeom prst="rect">
            <a:avLst/>
          </a:prstGeom>
        </p:spPr>
        <p:txBody>
          <a:bodyPr/>
          <a:lstStyle/>
          <a:p>
            <a:r>
              <a:rPr lang="en-US"/>
              <a:t>Click to edit Master title style</a:t>
            </a:r>
            <a:endParaRPr lang="en-ZA"/>
          </a:p>
        </p:txBody>
      </p:sp>
      <p:sp>
        <p:nvSpPr>
          <p:cNvPr id="3" name="Text Placeholder 2"/>
          <p:cNvSpPr>
            <a:spLocks noGrp="1"/>
          </p:cNvSpPr>
          <p:nvPr>
            <p:ph type="body" sz="half" idx="1"/>
          </p:nvPr>
        </p:nvSpPr>
        <p:spPr>
          <a:xfrm>
            <a:off x="420812" y="1341439"/>
            <a:ext cx="6277674" cy="47847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Rectangle 6"/>
          <p:cNvSpPr>
            <a:spLocks noGrp="1" noChangeArrowheads="1"/>
          </p:cNvSpPr>
          <p:nvPr>
            <p:ph type="sldNum" sz="quarter" idx="10"/>
          </p:nvPr>
        </p:nvSpPr>
        <p:spPr>
          <a:xfrm>
            <a:off x="3504903" y="6428259"/>
            <a:ext cx="2134195" cy="405184"/>
          </a:xfrm>
        </p:spPr>
        <p:txBody>
          <a:bodyPr/>
          <a:lstStyle>
            <a:lvl1pPr defTabSz="357803" hangingPunct="0">
              <a:defRPr/>
            </a:lvl1pPr>
          </a:lstStyle>
          <a:p>
            <a:pPr>
              <a:defRPr/>
            </a:pPr>
            <a:fld id="{EA783BE3-8C8A-484B-A3C1-694F937736B3}" type="slidenum">
              <a:rPr lang="en-ZA" altLang="en-US">
                <a:solidFill>
                  <a:srgbClr val="FFFFFF"/>
                </a:solidFill>
              </a:rPr>
              <a:pPr>
                <a:defRPr/>
              </a:pPr>
              <a:t>‹#›</a:t>
            </a:fld>
            <a:endParaRPr lang="en-ZA" altLang="en-US">
              <a:solidFill>
                <a:srgbClr val="FFFFFF"/>
              </a:solidFill>
            </a:endParaRPr>
          </a:p>
        </p:txBody>
      </p:sp>
    </p:spTree>
    <p:extLst>
      <p:ext uri="{BB962C8B-B14F-4D97-AF65-F5344CB8AC3E}">
        <p14:creationId xmlns:p14="http://schemas.microsoft.com/office/powerpoint/2010/main" val="3484612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6" Type="http://schemas.openxmlformats.org/officeDocument/2006/relationships/image" Target="../media/image1.jpeg"/><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theme" Target="../theme/theme10.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6" Type="http://schemas.openxmlformats.org/officeDocument/2006/relationships/image" Target="../media/image1.jpeg"/><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theme" Target="../theme/theme11.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57.xml"/><Relationship Id="rId1"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59.xml"/><Relationship Id="rId1" Type="http://schemas.openxmlformats.org/officeDocument/2006/relationships/slideLayout" Target="../slideLayouts/slideLayout158.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61.xml"/><Relationship Id="rId1"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63.xml"/><Relationship Id="rId1"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65.xml"/><Relationship Id="rId1"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67.xml"/><Relationship Id="rId1" Type="http://schemas.openxmlformats.org/officeDocument/2006/relationships/slideLayout" Target="../slideLayouts/slideLayout166.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69.xml"/><Relationship Id="rId1" Type="http://schemas.openxmlformats.org/officeDocument/2006/relationships/slideLayout" Target="../slideLayouts/slideLayout168.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71.xml"/><Relationship Id="rId1"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173.xml"/><Relationship Id="rId1" Type="http://schemas.openxmlformats.org/officeDocument/2006/relationships/slideLayout" Target="../slideLayouts/slideLayout172.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175.xml"/><Relationship Id="rId1" Type="http://schemas.openxmlformats.org/officeDocument/2006/relationships/slideLayout" Target="../slideLayouts/slideLayout174.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177.xml"/><Relationship Id="rId1" Type="http://schemas.openxmlformats.org/officeDocument/2006/relationships/slideLayout" Target="../slideLayouts/slideLayout176.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179.xml"/><Relationship Id="rId1" Type="http://schemas.openxmlformats.org/officeDocument/2006/relationships/slideLayout" Target="../slideLayouts/slideLayout178.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181.xml"/><Relationship Id="rId1" Type="http://schemas.openxmlformats.org/officeDocument/2006/relationships/slideLayout" Target="../slideLayouts/slideLayout180.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183.xml"/><Relationship Id="rId1" Type="http://schemas.openxmlformats.org/officeDocument/2006/relationships/slideLayout" Target="../slideLayouts/slideLayout182.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185.xml"/><Relationship Id="rId1" Type="http://schemas.openxmlformats.org/officeDocument/2006/relationships/slideLayout" Target="../slideLayouts/slideLayout184.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187.xml"/><Relationship Id="rId1" Type="http://schemas.openxmlformats.org/officeDocument/2006/relationships/slideLayout" Target="../slideLayouts/slideLayout186.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189.xml"/><Relationship Id="rId1" Type="http://schemas.openxmlformats.org/officeDocument/2006/relationships/slideLayout" Target="../slideLayouts/slideLayout18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191.xml"/><Relationship Id="rId1" Type="http://schemas.openxmlformats.org/officeDocument/2006/relationships/slideLayout" Target="../slideLayouts/slideLayout19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1.jpe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193.xml"/><Relationship Id="rId1" Type="http://schemas.openxmlformats.org/officeDocument/2006/relationships/slideLayout" Target="../slideLayouts/slideLayout192.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195.xml"/><Relationship Id="rId1" Type="http://schemas.openxmlformats.org/officeDocument/2006/relationships/slideLayout" Target="../slideLayouts/slideLayout194.xml"/></Relationships>
</file>

<file path=ppt/slideMasters/_rels/slideMaster32.xml.rels><?xml version="1.0" encoding="UTF-8" standalone="yes"?>
<Relationships xmlns="http://schemas.openxmlformats.org/package/2006/relationships"><Relationship Id="rId3" Type="http://schemas.openxmlformats.org/officeDocument/2006/relationships/theme" Target="../theme/theme32.xml"/><Relationship Id="rId2" Type="http://schemas.openxmlformats.org/officeDocument/2006/relationships/slideLayout" Target="../slideLayouts/slideLayout197.xml"/><Relationship Id="rId1" Type="http://schemas.openxmlformats.org/officeDocument/2006/relationships/slideLayout" Target="../slideLayouts/slideLayout196.xml"/></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199.xml"/><Relationship Id="rId1" Type="http://schemas.openxmlformats.org/officeDocument/2006/relationships/slideLayout" Target="../slideLayouts/slideLayout198.xml"/></Relationships>
</file>

<file path=ppt/slideMasters/_rels/slideMaster34.xml.rels><?xml version="1.0" encoding="UTF-8" standalone="yes"?>
<Relationships xmlns="http://schemas.openxmlformats.org/package/2006/relationships"><Relationship Id="rId3" Type="http://schemas.openxmlformats.org/officeDocument/2006/relationships/theme" Target="../theme/theme34.xml"/><Relationship Id="rId2" Type="http://schemas.openxmlformats.org/officeDocument/2006/relationships/slideLayout" Target="../slideLayouts/slideLayout201.xml"/><Relationship Id="rId1" Type="http://schemas.openxmlformats.org/officeDocument/2006/relationships/slideLayout" Target="../slideLayouts/slideLayout200.xml"/></Relationships>
</file>

<file path=ppt/slideMasters/_rels/slideMaster35.xml.rels><?xml version="1.0" encoding="UTF-8" standalone="yes"?>
<Relationships xmlns="http://schemas.openxmlformats.org/package/2006/relationships"><Relationship Id="rId3" Type="http://schemas.openxmlformats.org/officeDocument/2006/relationships/theme" Target="../theme/theme35.xml"/><Relationship Id="rId2" Type="http://schemas.openxmlformats.org/officeDocument/2006/relationships/slideLayout" Target="../slideLayouts/slideLayout203.xml"/><Relationship Id="rId1" Type="http://schemas.openxmlformats.org/officeDocument/2006/relationships/slideLayout" Target="../slideLayouts/slideLayout202.xml"/></Relationships>
</file>

<file path=ppt/slideMasters/_rels/slideMaster36.xml.rels><?xml version="1.0" encoding="UTF-8" standalone="yes"?>
<Relationships xmlns="http://schemas.openxmlformats.org/package/2006/relationships"><Relationship Id="rId3" Type="http://schemas.openxmlformats.org/officeDocument/2006/relationships/theme" Target="../theme/theme36.xml"/><Relationship Id="rId2" Type="http://schemas.openxmlformats.org/officeDocument/2006/relationships/slideLayout" Target="../slideLayouts/slideLayout205.xml"/><Relationship Id="rId1" Type="http://schemas.openxmlformats.org/officeDocument/2006/relationships/slideLayout" Target="../slideLayouts/slideLayout204.xml"/></Relationships>
</file>

<file path=ppt/slideMasters/_rels/slideMaster37.xml.rels><?xml version="1.0" encoding="UTF-8" standalone="yes"?>
<Relationships xmlns="http://schemas.openxmlformats.org/package/2006/relationships"><Relationship Id="rId3" Type="http://schemas.openxmlformats.org/officeDocument/2006/relationships/theme" Target="../theme/theme37.xml"/><Relationship Id="rId2" Type="http://schemas.openxmlformats.org/officeDocument/2006/relationships/slideLayout" Target="../slideLayouts/slideLayout207.xml"/><Relationship Id="rId1" Type="http://schemas.openxmlformats.org/officeDocument/2006/relationships/slideLayout" Target="../slideLayouts/slideLayout206.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209.xml"/><Relationship Id="rId1" Type="http://schemas.openxmlformats.org/officeDocument/2006/relationships/slideLayout" Target="../slideLayouts/slideLayout208.xml"/></Relationships>
</file>

<file path=ppt/slideMasters/_rels/slideMaster39.xml.rels><?xml version="1.0" encoding="UTF-8" standalone="yes"?>
<Relationships xmlns="http://schemas.openxmlformats.org/package/2006/relationships"><Relationship Id="rId3" Type="http://schemas.openxmlformats.org/officeDocument/2006/relationships/theme" Target="../theme/theme39.xml"/><Relationship Id="rId2" Type="http://schemas.openxmlformats.org/officeDocument/2006/relationships/slideLayout" Target="../slideLayouts/slideLayout211.xml"/><Relationship Id="rId1" Type="http://schemas.openxmlformats.org/officeDocument/2006/relationships/slideLayout" Target="../slideLayouts/slideLayout2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4.png"/><Relationship Id="rId2" Type="http://schemas.openxmlformats.org/officeDocument/2006/relationships/slideLayout" Target="../slideLayouts/slideLayout43.xml"/><Relationship Id="rId16" Type="http://schemas.openxmlformats.org/officeDocument/2006/relationships/image" Target="../media/image3.jpe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4.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0.xml.rels><?xml version="1.0" encoding="UTF-8" standalone="yes"?>
<Relationships xmlns="http://schemas.openxmlformats.org/package/2006/relationships"><Relationship Id="rId3" Type="http://schemas.openxmlformats.org/officeDocument/2006/relationships/slideLayout" Target="../slideLayouts/slideLayout214.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3" Type="http://schemas.openxmlformats.org/officeDocument/2006/relationships/theme" Target="../theme/theme41.xml"/><Relationship Id="rId2" Type="http://schemas.openxmlformats.org/officeDocument/2006/relationships/slideLayout" Target="../slideLayouts/slideLayout216.xml"/><Relationship Id="rId1" Type="http://schemas.openxmlformats.org/officeDocument/2006/relationships/slideLayout" Target="../slideLayouts/slideLayout215.xml"/></Relationships>
</file>

<file path=ppt/slideMasters/_rels/slideMaster42.xml.rels><?xml version="1.0" encoding="UTF-8" standalone="yes"?>
<Relationships xmlns="http://schemas.openxmlformats.org/package/2006/relationships"><Relationship Id="rId3" Type="http://schemas.openxmlformats.org/officeDocument/2006/relationships/slideLayout" Target="../slideLayouts/slideLayout219.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theme" Target="../theme/theme43.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image" Target="../media/image11.png"/></Relationships>
</file>

<file path=ppt/slideMasters/_rels/slideMaster44.xml.rels><?xml version="1.0" encoding="UTF-8" standalone="yes"?>
<Relationships xmlns="http://schemas.openxmlformats.org/package/2006/relationships"><Relationship Id="rId8" Type="http://schemas.openxmlformats.org/officeDocument/2006/relationships/theme" Target="../theme/theme44.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5" Type="http://schemas.openxmlformats.org/officeDocument/2006/relationships/slideLayout" Target="../slideLayouts/slideLayout236.xml"/><Relationship Id="rId10" Type="http://schemas.openxmlformats.org/officeDocument/2006/relationships/image" Target="../media/image13.emf"/><Relationship Id="rId4" Type="http://schemas.openxmlformats.org/officeDocument/2006/relationships/slideLayout" Target="../slideLayouts/slideLayout235.xml"/><Relationship Id="rId9" Type="http://schemas.openxmlformats.org/officeDocument/2006/relationships/image" Target="../media/image12.jpeg"/></Relationships>
</file>

<file path=ppt/slideMasters/_rels/slideMaster45.xml.rels><?xml version="1.0" encoding="UTF-8" standalone="yes"?>
<Relationships xmlns="http://schemas.openxmlformats.org/package/2006/relationships"><Relationship Id="rId3" Type="http://schemas.openxmlformats.org/officeDocument/2006/relationships/slideLayout" Target="../slideLayouts/slideLayout241.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image" Target="../media/image11.png"/><Relationship Id="rId5" Type="http://schemas.openxmlformats.org/officeDocument/2006/relationships/image" Target="../media/image15.jpeg"/><Relationship Id="rId4" Type="http://schemas.openxmlformats.org/officeDocument/2006/relationships/theme" Target="../theme/theme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image" Target="../media/image1.jpe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5.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6" Type="http://schemas.openxmlformats.org/officeDocument/2006/relationships/image" Target="../media/image1.jpe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6.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image" Target="../media/image1.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theme" Target="../theme/theme7.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6" Type="http://schemas.openxmlformats.org/officeDocument/2006/relationships/image" Target="../media/image1.jpe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heme" Target="../theme/theme8.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6" Type="http://schemas.openxmlformats.org/officeDocument/2006/relationships/image" Target="../media/image1.jpeg"/><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theme" Target="../theme/theme9.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bwMode="auto">
          <a:xfrm>
            <a:off x="251635" y="274638"/>
            <a:ext cx="6481763" cy="706437"/>
          </a:xfrm>
          <a:prstGeom prst="rect">
            <a:avLst/>
          </a:prstGeom>
          <a:noFill/>
          <a:ln w="9525">
            <a:noFill/>
            <a:miter lim="800000"/>
            <a:headEnd/>
            <a:tailEnd/>
          </a:ln>
        </p:spPr>
        <p:txBody>
          <a:bodyPr vert="horz" wrap="square" lIns="83630" tIns="41978" rIns="83630" bIns="41978" numCol="1" anchor="ctr" anchorCtr="0" compatLnSpc="1">
            <a:prstTxWarp prst="textNoShape">
              <a:avLst/>
            </a:prstTxWarp>
          </a:bodyPr>
          <a:lstStyle/>
          <a:p>
            <a:pPr lvl="0"/>
            <a:r>
              <a:rPr lang="en-ZA"/>
              <a:t>Click to edit Master title style</a:t>
            </a:r>
          </a:p>
        </p:txBody>
      </p:sp>
      <p:sp>
        <p:nvSpPr>
          <p:cNvPr id="253955" name="Rectangle 3"/>
          <p:cNvSpPr>
            <a:spLocks noGrp="1" noChangeArrowheads="1"/>
          </p:cNvSpPr>
          <p:nvPr>
            <p:ph type="body" idx="1"/>
          </p:nvPr>
        </p:nvSpPr>
        <p:spPr bwMode="auto">
          <a:xfrm>
            <a:off x="250825" y="1341439"/>
            <a:ext cx="8642350" cy="4784725"/>
          </a:xfrm>
          <a:prstGeom prst="rect">
            <a:avLst/>
          </a:prstGeom>
          <a:noFill/>
          <a:ln w="9525">
            <a:noFill/>
            <a:miter lim="800000"/>
            <a:headEnd/>
            <a:tailEnd/>
          </a:ln>
        </p:spPr>
        <p:txBody>
          <a:bodyPr vert="horz" wrap="square" lIns="83630" tIns="41978" rIns="83630" bIns="41978" numCol="1" anchor="t" anchorCtr="0" compatLnSpc="1">
            <a:prstTxWarp prst="textNoShape">
              <a:avLst/>
            </a:prstTxWarp>
          </a:bodyPr>
          <a:lstStyle/>
          <a:p>
            <a:pPr lvl="0"/>
            <a:r>
              <a:rPr lang="en-ZA"/>
              <a:t>Click to edit Master text styles</a:t>
            </a:r>
          </a:p>
          <a:p>
            <a:pPr lvl="1"/>
            <a:r>
              <a:rPr lang="en-ZA"/>
              <a:t>Second level</a:t>
            </a:r>
          </a:p>
          <a:p>
            <a:pPr lvl="2"/>
            <a:r>
              <a:rPr lang="en-ZA"/>
              <a:t>Third level</a:t>
            </a:r>
          </a:p>
          <a:p>
            <a:pPr lvl="3"/>
            <a:r>
              <a:rPr lang="en-ZA"/>
              <a:t>Fourth level</a:t>
            </a:r>
          </a:p>
          <a:p>
            <a:pPr lvl="4"/>
            <a:r>
              <a:rPr lang="en-ZA"/>
              <a:t>Fifth level</a:t>
            </a:r>
          </a:p>
        </p:txBody>
      </p:sp>
      <p:sp>
        <p:nvSpPr>
          <p:cNvPr id="1030" name="Rectangle 6"/>
          <p:cNvSpPr>
            <a:spLocks noGrp="1" noChangeArrowheads="1"/>
          </p:cNvSpPr>
          <p:nvPr>
            <p:ph type="sldNum" sz="quarter" idx="4"/>
          </p:nvPr>
        </p:nvSpPr>
        <p:spPr bwMode="auto">
          <a:xfrm>
            <a:off x="3505201" y="6453188"/>
            <a:ext cx="2133600" cy="404812"/>
          </a:xfrm>
          <a:prstGeom prst="rect">
            <a:avLst/>
          </a:prstGeom>
          <a:noFill/>
          <a:ln w="9525">
            <a:noFill/>
            <a:miter lim="800000"/>
            <a:headEnd/>
            <a:tailEnd/>
          </a:ln>
          <a:effectLst/>
        </p:spPr>
        <p:txBody>
          <a:bodyPr vert="horz" wrap="square" lIns="83630" tIns="41978" rIns="83630" bIns="41978" numCol="1" anchor="t" anchorCtr="0" compatLnSpc="1">
            <a:prstTxWarp prst="textNoShape">
              <a:avLst/>
            </a:prstTxWarp>
          </a:bodyPr>
          <a:lstStyle>
            <a:lvl1pPr algn="ctr" fontAlgn="auto">
              <a:spcBef>
                <a:spcPts val="0"/>
              </a:spcBef>
              <a:spcAft>
                <a:spcPts val="0"/>
              </a:spcAft>
              <a:defRPr sz="1400">
                <a:solidFill>
                  <a:schemeClr val="bg1"/>
                </a:solidFill>
                <a:latin typeface="Arial" pitchFamily="34" charset="0"/>
                <a:cs typeface="+mn-cs"/>
              </a:defRPr>
            </a:lvl1pPr>
          </a:lstStyle>
          <a:p>
            <a:pPr>
              <a:defRPr/>
            </a:pPr>
            <a:fld id="{FCE828C3-D0CD-4FE1-8E73-51DE83C0BF9A}" type="slidenum">
              <a:rPr lang="en-ZA"/>
              <a:pPr>
                <a:defRPr/>
              </a:pPr>
              <a:t>‹#›</a:t>
            </a:fld>
            <a:endParaRPr lang="en-ZA" dirty="0"/>
          </a:p>
        </p:txBody>
      </p:sp>
    </p:spTree>
  </p:cSld>
  <p:clrMap bg1="lt1" tx1="dk1" bg2="lt2" tx2="dk2" accent1="accent1" accent2="accent2" accent3="accent3" accent4="accent4" accent5="accent5" accent6="accent6" hlink="hlink" folHlink="folHlink"/>
  <p:sldLayoutIdLst>
    <p:sldLayoutId id="2147484144" r:id="rId1"/>
    <p:sldLayoutId id="2147484012" r:id="rId2"/>
    <p:sldLayoutId id="2147484011" r:id="rId3"/>
    <p:sldLayoutId id="2147484010" r:id="rId4"/>
    <p:sldLayoutId id="2147484009" r:id="rId5"/>
    <p:sldLayoutId id="2147484008" r:id="rId6"/>
    <p:sldLayoutId id="2147484007" r:id="rId7"/>
    <p:sldLayoutId id="2147484006" r:id="rId8"/>
    <p:sldLayoutId id="2147484005" r:id="rId9"/>
    <p:sldLayoutId id="2147484004" r:id="rId10"/>
    <p:sldLayoutId id="2147484003" r:id="rId11"/>
    <p:sldLayoutId id="2147484002" r:id="rId12"/>
    <p:sldLayoutId id="2147484001" r:id="rId13"/>
    <p:sldLayoutId id="2147484000" r:id="rId14"/>
  </p:sldLayoutIdLst>
  <p:hf hdr="0" ftr="0" dt="0"/>
  <p:txStyles>
    <p:titleStyle>
      <a:lvl1pPr algn="l" rtl="0" eaLnBrk="0" fontAlgn="base" hangingPunct="0">
        <a:spcBef>
          <a:spcPct val="0"/>
        </a:spcBef>
        <a:spcAft>
          <a:spcPct val="0"/>
        </a:spcAft>
        <a:defRPr sz="3200" b="1">
          <a:solidFill>
            <a:srgbClr val="FF9933"/>
          </a:solidFill>
          <a:latin typeface="+mj-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19659" algn="l" rtl="0" fontAlgn="base">
        <a:spcBef>
          <a:spcPct val="0"/>
        </a:spcBef>
        <a:spcAft>
          <a:spcPct val="0"/>
        </a:spcAft>
        <a:defRPr sz="3200" b="1">
          <a:solidFill>
            <a:srgbClr val="FF9900"/>
          </a:solidFill>
          <a:latin typeface="Arial Narrow" pitchFamily="34" charset="0"/>
        </a:defRPr>
      </a:lvl6pPr>
      <a:lvl7pPr marL="839275" algn="l" rtl="0" fontAlgn="base">
        <a:spcBef>
          <a:spcPct val="0"/>
        </a:spcBef>
        <a:spcAft>
          <a:spcPct val="0"/>
        </a:spcAft>
        <a:defRPr sz="3200" b="1">
          <a:solidFill>
            <a:srgbClr val="FF9900"/>
          </a:solidFill>
          <a:latin typeface="Arial Narrow" pitchFamily="34" charset="0"/>
        </a:defRPr>
      </a:lvl7pPr>
      <a:lvl8pPr marL="1258953" algn="l" rtl="0" fontAlgn="base">
        <a:spcBef>
          <a:spcPct val="0"/>
        </a:spcBef>
        <a:spcAft>
          <a:spcPct val="0"/>
        </a:spcAft>
        <a:defRPr sz="3200" b="1">
          <a:solidFill>
            <a:srgbClr val="FF9900"/>
          </a:solidFill>
          <a:latin typeface="Arial Narrow" pitchFamily="34" charset="0"/>
        </a:defRPr>
      </a:lvl8pPr>
      <a:lvl9pPr marL="1678554" algn="l" rtl="0" fontAlgn="base">
        <a:spcBef>
          <a:spcPct val="0"/>
        </a:spcBef>
        <a:spcAft>
          <a:spcPct val="0"/>
        </a:spcAft>
        <a:defRPr sz="3200" b="1">
          <a:solidFill>
            <a:srgbClr val="FF9900"/>
          </a:solidFill>
          <a:latin typeface="Arial Narrow" pitchFamily="34" charset="0"/>
        </a:defRPr>
      </a:lvl9pPr>
    </p:titleStyle>
    <p:bodyStyle>
      <a:lvl1pPr marL="314762" indent="-314762" algn="l" rtl="0" eaLnBrk="0" fontAlgn="base" hangingPunct="0">
        <a:spcBef>
          <a:spcPct val="20000"/>
        </a:spcBef>
        <a:spcAft>
          <a:spcPct val="0"/>
        </a:spcAft>
        <a:buClr>
          <a:srgbClr val="FFC285"/>
        </a:buClr>
        <a:buSzPct val="80000"/>
        <a:buFont typeface="Wingdings" pitchFamily="2" charset="2"/>
        <a:buChar char="§"/>
        <a:defRPr sz="2800">
          <a:solidFill>
            <a:schemeClr val="tx1"/>
          </a:solidFill>
          <a:latin typeface="+mn-lt"/>
          <a:ea typeface="+mn-ea"/>
          <a:cs typeface="+mn-cs"/>
        </a:defRPr>
      </a:lvl1pPr>
      <a:lvl2pPr marL="681849" indent="-262280" algn="l" rtl="0" eaLnBrk="0" fontAlgn="base" hangingPunct="0">
        <a:spcBef>
          <a:spcPct val="20000"/>
        </a:spcBef>
        <a:spcAft>
          <a:spcPct val="0"/>
        </a:spcAft>
        <a:buClr>
          <a:srgbClr val="FFC285"/>
        </a:buClr>
        <a:buSzPct val="80000"/>
        <a:buFont typeface="Wingdings" pitchFamily="2" charset="2"/>
        <a:buChar char="§"/>
        <a:defRPr sz="2400">
          <a:solidFill>
            <a:schemeClr val="tx1"/>
          </a:solidFill>
          <a:latin typeface="+mn-lt"/>
        </a:defRPr>
      </a:lvl2pPr>
      <a:lvl3pPr marL="1049098" indent="-209662" algn="l" rtl="0" eaLnBrk="0" fontAlgn="base" hangingPunct="0">
        <a:spcBef>
          <a:spcPct val="20000"/>
        </a:spcBef>
        <a:spcAft>
          <a:spcPct val="0"/>
        </a:spcAft>
        <a:buClr>
          <a:srgbClr val="FFC285"/>
        </a:buClr>
        <a:buSzPct val="80000"/>
        <a:buFont typeface="Wingdings" pitchFamily="2" charset="2"/>
        <a:buChar char="§"/>
        <a:defRPr sz="2000">
          <a:solidFill>
            <a:schemeClr val="tx1"/>
          </a:solidFill>
          <a:latin typeface="+mn-lt"/>
        </a:defRPr>
      </a:lvl3pPr>
      <a:lvl4pPr marL="1468735" indent="-209662" algn="l" rtl="0" eaLnBrk="0" fontAlgn="base" hangingPunct="0">
        <a:spcBef>
          <a:spcPct val="20000"/>
        </a:spcBef>
        <a:spcAft>
          <a:spcPct val="0"/>
        </a:spcAft>
        <a:buClr>
          <a:srgbClr val="FFC285"/>
        </a:buClr>
        <a:buSzPct val="80000"/>
        <a:buFont typeface="Wingdings" pitchFamily="2" charset="2"/>
        <a:buChar char="§"/>
        <a:defRPr sz="2000">
          <a:solidFill>
            <a:schemeClr val="tx1"/>
          </a:solidFill>
          <a:latin typeface="+mn-lt"/>
        </a:defRPr>
      </a:lvl4pPr>
      <a:lvl5pPr marL="1888390" indent="-209662" algn="l" rtl="0" eaLnBrk="0" fontAlgn="base" hangingPunct="0">
        <a:spcBef>
          <a:spcPct val="20000"/>
        </a:spcBef>
        <a:spcAft>
          <a:spcPct val="0"/>
        </a:spcAft>
        <a:buClr>
          <a:srgbClr val="FFC285"/>
        </a:buClr>
        <a:buSzPct val="80000"/>
        <a:buFont typeface="Wingdings" pitchFamily="2" charset="2"/>
        <a:buChar char="§"/>
        <a:defRPr sz="1600">
          <a:solidFill>
            <a:schemeClr val="tx1"/>
          </a:solidFill>
          <a:latin typeface="+mn-lt"/>
        </a:defRPr>
      </a:lvl5pPr>
      <a:lvl6pPr marL="2308008" indent="-209662"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727648" indent="-209662"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147313" indent="-209662"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566906" indent="-209662"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39275" rtl="0" eaLnBrk="1" latinLnBrk="0" hangingPunct="1">
        <a:defRPr sz="1800" kern="1200">
          <a:solidFill>
            <a:schemeClr val="tx1"/>
          </a:solidFill>
          <a:latin typeface="+mn-lt"/>
          <a:ea typeface="+mn-ea"/>
          <a:cs typeface="+mn-cs"/>
        </a:defRPr>
      </a:lvl1pPr>
      <a:lvl2pPr marL="419659" algn="l" defTabSz="839275" rtl="0" eaLnBrk="1" latinLnBrk="0" hangingPunct="1">
        <a:defRPr sz="1800" kern="1200">
          <a:solidFill>
            <a:schemeClr val="tx1"/>
          </a:solidFill>
          <a:latin typeface="+mn-lt"/>
          <a:ea typeface="+mn-ea"/>
          <a:cs typeface="+mn-cs"/>
        </a:defRPr>
      </a:lvl2pPr>
      <a:lvl3pPr marL="839275" algn="l" defTabSz="839275" rtl="0" eaLnBrk="1" latinLnBrk="0" hangingPunct="1">
        <a:defRPr sz="1800" kern="1200">
          <a:solidFill>
            <a:schemeClr val="tx1"/>
          </a:solidFill>
          <a:latin typeface="+mn-lt"/>
          <a:ea typeface="+mn-ea"/>
          <a:cs typeface="+mn-cs"/>
        </a:defRPr>
      </a:lvl3pPr>
      <a:lvl4pPr marL="1258953" algn="l" defTabSz="839275" rtl="0" eaLnBrk="1" latinLnBrk="0" hangingPunct="1">
        <a:defRPr sz="1800" kern="1200">
          <a:solidFill>
            <a:schemeClr val="tx1"/>
          </a:solidFill>
          <a:latin typeface="+mn-lt"/>
          <a:ea typeface="+mn-ea"/>
          <a:cs typeface="+mn-cs"/>
        </a:defRPr>
      </a:lvl4pPr>
      <a:lvl5pPr marL="1678554" algn="l" defTabSz="839275" rtl="0" eaLnBrk="1" latinLnBrk="0" hangingPunct="1">
        <a:defRPr sz="1800" kern="1200">
          <a:solidFill>
            <a:schemeClr val="tx1"/>
          </a:solidFill>
          <a:latin typeface="+mn-lt"/>
          <a:ea typeface="+mn-ea"/>
          <a:cs typeface="+mn-cs"/>
        </a:defRPr>
      </a:lvl5pPr>
      <a:lvl6pPr marL="2098187" algn="l" defTabSz="839275" rtl="0" eaLnBrk="1" latinLnBrk="0" hangingPunct="1">
        <a:defRPr sz="1800" kern="1200">
          <a:solidFill>
            <a:schemeClr val="tx1"/>
          </a:solidFill>
          <a:latin typeface="+mn-lt"/>
          <a:ea typeface="+mn-ea"/>
          <a:cs typeface="+mn-cs"/>
        </a:defRPr>
      </a:lvl6pPr>
      <a:lvl7pPr marL="2517827" algn="l" defTabSz="839275" rtl="0" eaLnBrk="1" latinLnBrk="0" hangingPunct="1">
        <a:defRPr sz="1800" kern="1200">
          <a:solidFill>
            <a:schemeClr val="tx1"/>
          </a:solidFill>
          <a:latin typeface="+mn-lt"/>
          <a:ea typeface="+mn-ea"/>
          <a:cs typeface="+mn-cs"/>
        </a:defRPr>
      </a:lvl7pPr>
      <a:lvl8pPr marL="2937465" algn="l" defTabSz="839275" rtl="0" eaLnBrk="1" latinLnBrk="0" hangingPunct="1">
        <a:defRPr sz="1800" kern="1200">
          <a:solidFill>
            <a:schemeClr val="tx1"/>
          </a:solidFill>
          <a:latin typeface="+mn-lt"/>
          <a:ea typeface="+mn-ea"/>
          <a:cs typeface="+mn-cs"/>
        </a:defRPr>
      </a:lvl8pPr>
      <a:lvl9pPr marL="3357078" algn="l" defTabSz="83927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251826" y="274588"/>
            <a:ext cx="6481837" cy="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049" tIns="43546" rIns="87049" bIns="43546" numCol="1" anchor="ctr" anchorCtr="0" compatLnSpc="1">
            <a:prstTxWarp prst="textNoShape">
              <a:avLst/>
            </a:prstTxWarp>
          </a:bodyPr>
          <a:lstStyle/>
          <a:p>
            <a:pPr lvl="0"/>
            <a:r>
              <a:rPr lang="en-ZA" altLang="en-US"/>
              <a:t>Click to edit Master title style</a:t>
            </a:r>
          </a:p>
        </p:txBody>
      </p:sp>
      <p:sp>
        <p:nvSpPr>
          <p:cNvPr id="11267" name="Rectangle 3"/>
          <p:cNvSpPr>
            <a:spLocks noGrp="1" noChangeArrowheads="1"/>
          </p:cNvSpPr>
          <p:nvPr>
            <p:ph type="body" idx="1"/>
          </p:nvPr>
        </p:nvSpPr>
        <p:spPr bwMode="auto">
          <a:xfrm>
            <a:off x="251826" y="1341687"/>
            <a:ext cx="8641705" cy="478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049" tIns="43546" rIns="87049" bIns="43546" numCol="1" anchor="t" anchorCtr="0" compatLnSpc="1">
            <a:prstTxWarp prst="textNoShape">
              <a:avLst/>
            </a:prstTxWarp>
          </a:bodyPr>
          <a:lstStyle/>
          <a:p>
            <a:pPr lvl="0"/>
            <a:r>
              <a:rPr lang="en-ZA" altLang="en-US"/>
              <a:t>Click to edit Master text styles</a:t>
            </a:r>
          </a:p>
          <a:p>
            <a:pPr lvl="1"/>
            <a:r>
              <a:rPr lang="en-ZA" altLang="en-US"/>
              <a:t>Second level</a:t>
            </a:r>
          </a:p>
          <a:p>
            <a:pPr lvl="2"/>
            <a:r>
              <a:rPr lang="en-ZA" altLang="en-US"/>
              <a:t>Third level</a:t>
            </a:r>
          </a:p>
          <a:p>
            <a:pPr lvl="3"/>
            <a:r>
              <a:rPr lang="en-ZA" altLang="en-US"/>
              <a:t>Fourth level</a:t>
            </a:r>
          </a:p>
          <a:p>
            <a:pPr lvl="4"/>
            <a:r>
              <a:rPr lang="en-ZA" altLang="en-US"/>
              <a:t>Fifth level</a:t>
            </a:r>
          </a:p>
        </p:txBody>
      </p:sp>
      <p:sp>
        <p:nvSpPr>
          <p:cNvPr id="1030" name="Rectangle 6"/>
          <p:cNvSpPr>
            <a:spLocks noGrp="1" noChangeArrowheads="1"/>
          </p:cNvSpPr>
          <p:nvPr>
            <p:ph type="sldNum" sz="quarter" idx="4"/>
          </p:nvPr>
        </p:nvSpPr>
        <p:spPr bwMode="auto">
          <a:xfrm>
            <a:off x="3504903" y="6452816"/>
            <a:ext cx="2134195" cy="405184"/>
          </a:xfrm>
          <a:prstGeom prst="rect">
            <a:avLst/>
          </a:prstGeom>
          <a:noFill/>
          <a:ln w="9525">
            <a:noFill/>
            <a:miter lim="800000"/>
            <a:headEnd/>
            <a:tailEnd/>
          </a:ln>
          <a:effectLst/>
        </p:spPr>
        <p:txBody>
          <a:bodyPr vert="horz" wrap="square" lIns="87049" tIns="43546" rIns="87049" bIns="43546" numCol="1" anchor="t" anchorCtr="0" compatLnSpc="1">
            <a:prstTxWarp prst="textNoShape">
              <a:avLst/>
            </a:prstTxWarp>
          </a:bodyPr>
          <a:lstStyle>
            <a:lvl1pPr algn="ctr" defTabSz="619082" fontAlgn="auto" hangingPunct="1">
              <a:spcBef>
                <a:spcPts val="0"/>
              </a:spcBef>
              <a:spcAft>
                <a:spcPts val="0"/>
              </a:spcAft>
              <a:defRPr sz="1400">
                <a:solidFill>
                  <a:srgbClr val="FFFFFF"/>
                </a:solidFill>
                <a:latin typeface="Arial" pitchFamily="34" charset="0"/>
                <a:ea typeface="+mn-ea"/>
                <a:cs typeface="+mn-cs"/>
              </a:defRPr>
            </a:lvl1pPr>
          </a:lstStyle>
          <a:p>
            <a:pPr>
              <a:defRPr/>
            </a:pPr>
            <a:fld id="{EA644DC0-9A35-48F6-8E65-A11D5990003B}" type="slidenum">
              <a:rPr lang="en-ZA">
                <a:sym typeface="Helvetica Light" charset="0"/>
              </a:rPr>
              <a:pPr>
                <a:defRPr/>
              </a:pPr>
              <a:t>‹#›</a:t>
            </a:fld>
            <a:endParaRPr lang="en-ZA" dirty="0">
              <a:sym typeface="Helvetica Light" charset="0"/>
            </a:endParaRPr>
          </a:p>
        </p:txBody>
      </p:sp>
    </p:spTree>
    <p:extLst>
      <p:ext uri="{BB962C8B-B14F-4D97-AF65-F5344CB8AC3E}">
        <p14:creationId xmlns:p14="http://schemas.microsoft.com/office/powerpoint/2010/main" val="2624707897"/>
      </p:ext>
    </p:extLst>
  </p:cSld>
  <p:clrMap bg1="lt1" tx1="dk1" bg2="lt2" tx2="dk2" accent1="accent1" accent2="accent2" accent3="accent3" accent4="accent4" accent5="accent5" accent6="accent6" hlink="hlink" folHlink="folHlink"/>
  <p:sldLayoutIdLst>
    <p:sldLayoutId id="2147486119" r:id="rId1"/>
    <p:sldLayoutId id="2147486120" r:id="rId2"/>
    <p:sldLayoutId id="2147486121" r:id="rId3"/>
    <p:sldLayoutId id="2147486122" r:id="rId4"/>
    <p:sldLayoutId id="2147486123" r:id="rId5"/>
    <p:sldLayoutId id="2147486124" r:id="rId6"/>
    <p:sldLayoutId id="2147486125" r:id="rId7"/>
    <p:sldLayoutId id="2147486126" r:id="rId8"/>
    <p:sldLayoutId id="2147486127" r:id="rId9"/>
    <p:sldLayoutId id="2147486128" r:id="rId10"/>
    <p:sldLayoutId id="2147486129" r:id="rId11"/>
    <p:sldLayoutId id="2147486130" r:id="rId12"/>
    <p:sldLayoutId id="2147486131" r:id="rId13"/>
    <p:sldLayoutId id="2147486132" r:id="rId14"/>
  </p:sldLayoutIdLst>
  <p:hf hdr="0" ftr="0" dt="0"/>
  <p:txStyles>
    <p:titleStyle>
      <a:lvl1pPr algn="l" rtl="0" eaLnBrk="0" fontAlgn="base" hangingPunct="0">
        <a:spcBef>
          <a:spcPct val="0"/>
        </a:spcBef>
        <a:spcAft>
          <a:spcPct val="0"/>
        </a:spcAft>
        <a:defRPr sz="3200" b="1">
          <a:solidFill>
            <a:srgbClr val="FF9933"/>
          </a:solidFill>
          <a:latin typeface="+mj-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36029" algn="l" rtl="0" fontAlgn="base">
        <a:spcBef>
          <a:spcPct val="0"/>
        </a:spcBef>
        <a:spcAft>
          <a:spcPct val="0"/>
        </a:spcAft>
        <a:defRPr sz="3200" b="1">
          <a:solidFill>
            <a:srgbClr val="FF9900"/>
          </a:solidFill>
          <a:latin typeface="Arial Narrow" pitchFamily="34" charset="0"/>
        </a:defRPr>
      </a:lvl6pPr>
      <a:lvl7pPr marL="872127" algn="l" rtl="0" fontAlgn="base">
        <a:spcBef>
          <a:spcPct val="0"/>
        </a:spcBef>
        <a:spcAft>
          <a:spcPct val="0"/>
        </a:spcAft>
        <a:defRPr sz="3200" b="1">
          <a:solidFill>
            <a:srgbClr val="FF9900"/>
          </a:solidFill>
          <a:latin typeface="Arial Narrow" pitchFamily="34" charset="0"/>
        </a:defRPr>
      </a:lvl7pPr>
      <a:lvl8pPr marL="1308055" algn="l" rtl="0" fontAlgn="base">
        <a:spcBef>
          <a:spcPct val="0"/>
        </a:spcBef>
        <a:spcAft>
          <a:spcPct val="0"/>
        </a:spcAft>
        <a:defRPr sz="3200" b="1">
          <a:solidFill>
            <a:srgbClr val="FF9900"/>
          </a:solidFill>
          <a:latin typeface="Arial Narrow" pitchFamily="34" charset="0"/>
        </a:defRPr>
      </a:lvl8pPr>
      <a:lvl9pPr marL="1744075" algn="l" rtl="0" fontAlgn="base">
        <a:spcBef>
          <a:spcPct val="0"/>
        </a:spcBef>
        <a:spcAft>
          <a:spcPct val="0"/>
        </a:spcAft>
        <a:defRPr sz="3200" b="1">
          <a:solidFill>
            <a:srgbClr val="FF9900"/>
          </a:solidFill>
          <a:latin typeface="Arial Narrow" pitchFamily="34" charset="0"/>
        </a:defRPr>
      </a:lvl9pPr>
    </p:titleStyle>
    <p:bodyStyle>
      <a:lvl1pPr marL="325599" indent="-325599" algn="l" rtl="0" eaLnBrk="0" fontAlgn="base" hangingPunct="0">
        <a:spcBef>
          <a:spcPct val="20000"/>
        </a:spcBef>
        <a:spcAft>
          <a:spcPct val="0"/>
        </a:spcAft>
        <a:buClr>
          <a:srgbClr val="FFC285"/>
        </a:buClr>
        <a:buSzPct val="80000"/>
        <a:buFont typeface="Wingdings" pitchFamily="2" charset="2"/>
        <a:buChar char="§"/>
        <a:defRPr sz="2800">
          <a:solidFill>
            <a:schemeClr val="tx1"/>
          </a:solidFill>
          <a:latin typeface="+mn-lt"/>
          <a:ea typeface="+mn-ea"/>
          <a:cs typeface="+mn-cs"/>
        </a:defRPr>
      </a:lvl1pPr>
      <a:lvl2pPr marL="707223" indent="-271722" algn="l" rtl="0" eaLnBrk="0" fontAlgn="base" hangingPunct="0">
        <a:spcBef>
          <a:spcPct val="20000"/>
        </a:spcBef>
        <a:spcAft>
          <a:spcPct val="0"/>
        </a:spcAft>
        <a:buClr>
          <a:srgbClr val="FFC285"/>
        </a:buClr>
        <a:buSzPct val="80000"/>
        <a:buFont typeface="Wingdings" pitchFamily="2" charset="2"/>
        <a:buChar char="§"/>
        <a:defRPr sz="2400">
          <a:solidFill>
            <a:schemeClr val="tx1"/>
          </a:solidFill>
          <a:latin typeface="+mn-lt"/>
        </a:defRPr>
      </a:lvl2pPr>
      <a:lvl3pPr marL="1088865" indent="-216663" algn="l" rtl="0" eaLnBrk="0" fontAlgn="base" hangingPunct="0">
        <a:spcBef>
          <a:spcPct val="20000"/>
        </a:spcBef>
        <a:spcAft>
          <a:spcPct val="0"/>
        </a:spcAft>
        <a:buClr>
          <a:srgbClr val="FFC285"/>
        </a:buClr>
        <a:buSzPct val="80000"/>
        <a:buFont typeface="Wingdings" pitchFamily="2" charset="2"/>
        <a:buChar char="§"/>
        <a:defRPr sz="2000">
          <a:solidFill>
            <a:schemeClr val="tx1"/>
          </a:solidFill>
          <a:latin typeface="+mn-lt"/>
        </a:defRPr>
      </a:lvl3pPr>
      <a:lvl4pPr marL="1524467" indent="-216663" algn="l" rtl="0" eaLnBrk="0" fontAlgn="base" hangingPunct="0">
        <a:spcBef>
          <a:spcPct val="20000"/>
        </a:spcBef>
        <a:spcAft>
          <a:spcPct val="0"/>
        </a:spcAft>
        <a:buClr>
          <a:srgbClr val="FFC285"/>
        </a:buClr>
        <a:buSzPct val="80000"/>
        <a:buFont typeface="Wingdings" pitchFamily="2" charset="2"/>
        <a:buChar char="§"/>
        <a:defRPr sz="2000">
          <a:solidFill>
            <a:schemeClr val="tx1"/>
          </a:solidFill>
          <a:latin typeface="+mn-lt"/>
        </a:defRPr>
      </a:lvl4pPr>
      <a:lvl5pPr marL="1961056" indent="-216663" algn="l" rtl="0" eaLnBrk="0" fontAlgn="base" hangingPunct="0">
        <a:spcBef>
          <a:spcPct val="20000"/>
        </a:spcBef>
        <a:spcAft>
          <a:spcPct val="0"/>
        </a:spcAft>
        <a:buClr>
          <a:srgbClr val="FFC285"/>
        </a:buClr>
        <a:buSzPct val="80000"/>
        <a:buFont typeface="Wingdings" pitchFamily="2" charset="2"/>
        <a:buChar char="§"/>
        <a:defRPr sz="1600">
          <a:solidFill>
            <a:schemeClr val="tx1"/>
          </a:solidFill>
          <a:latin typeface="+mn-lt"/>
        </a:defRPr>
      </a:lvl5pPr>
      <a:lvl6pPr marL="2398085" indent="-217873"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834091" indent="-217873"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70115" indent="-217873"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706101" indent="-217873"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72127" rtl="0" eaLnBrk="1" latinLnBrk="0" hangingPunct="1">
        <a:defRPr sz="1800" kern="1200">
          <a:solidFill>
            <a:schemeClr val="tx1"/>
          </a:solidFill>
          <a:latin typeface="+mn-lt"/>
          <a:ea typeface="+mn-ea"/>
          <a:cs typeface="+mn-cs"/>
        </a:defRPr>
      </a:lvl1pPr>
      <a:lvl2pPr marL="436029" algn="l" defTabSz="872127" rtl="0" eaLnBrk="1" latinLnBrk="0" hangingPunct="1">
        <a:defRPr sz="1800" kern="1200">
          <a:solidFill>
            <a:schemeClr val="tx1"/>
          </a:solidFill>
          <a:latin typeface="+mn-lt"/>
          <a:ea typeface="+mn-ea"/>
          <a:cs typeface="+mn-cs"/>
        </a:defRPr>
      </a:lvl2pPr>
      <a:lvl3pPr marL="872127" algn="l" defTabSz="872127" rtl="0" eaLnBrk="1" latinLnBrk="0" hangingPunct="1">
        <a:defRPr sz="1800" kern="1200">
          <a:solidFill>
            <a:schemeClr val="tx1"/>
          </a:solidFill>
          <a:latin typeface="+mn-lt"/>
          <a:ea typeface="+mn-ea"/>
          <a:cs typeface="+mn-cs"/>
        </a:defRPr>
      </a:lvl3pPr>
      <a:lvl4pPr marL="1308055" algn="l" defTabSz="872127" rtl="0" eaLnBrk="1" latinLnBrk="0" hangingPunct="1">
        <a:defRPr sz="1800" kern="1200">
          <a:solidFill>
            <a:schemeClr val="tx1"/>
          </a:solidFill>
          <a:latin typeface="+mn-lt"/>
          <a:ea typeface="+mn-ea"/>
          <a:cs typeface="+mn-cs"/>
        </a:defRPr>
      </a:lvl4pPr>
      <a:lvl5pPr marL="1744075" algn="l" defTabSz="872127" rtl="0" eaLnBrk="1" latinLnBrk="0" hangingPunct="1">
        <a:defRPr sz="1800" kern="1200">
          <a:solidFill>
            <a:schemeClr val="tx1"/>
          </a:solidFill>
          <a:latin typeface="+mn-lt"/>
          <a:ea typeface="+mn-ea"/>
          <a:cs typeface="+mn-cs"/>
        </a:defRPr>
      </a:lvl5pPr>
      <a:lvl6pPr marL="2180066" algn="l" defTabSz="872127" rtl="0" eaLnBrk="1" latinLnBrk="0" hangingPunct="1">
        <a:defRPr sz="1800" kern="1200">
          <a:solidFill>
            <a:schemeClr val="tx1"/>
          </a:solidFill>
          <a:latin typeface="+mn-lt"/>
          <a:ea typeface="+mn-ea"/>
          <a:cs typeface="+mn-cs"/>
        </a:defRPr>
      </a:lvl6pPr>
      <a:lvl7pPr marL="2616086" algn="l" defTabSz="872127" rtl="0" eaLnBrk="1" latinLnBrk="0" hangingPunct="1">
        <a:defRPr sz="1800" kern="1200">
          <a:solidFill>
            <a:schemeClr val="tx1"/>
          </a:solidFill>
          <a:latin typeface="+mn-lt"/>
          <a:ea typeface="+mn-ea"/>
          <a:cs typeface="+mn-cs"/>
        </a:defRPr>
      </a:lvl7pPr>
      <a:lvl8pPr marL="3052111" algn="l" defTabSz="872127" rtl="0" eaLnBrk="1" latinLnBrk="0" hangingPunct="1">
        <a:defRPr sz="1800" kern="1200">
          <a:solidFill>
            <a:schemeClr val="tx1"/>
          </a:solidFill>
          <a:latin typeface="+mn-lt"/>
          <a:ea typeface="+mn-ea"/>
          <a:cs typeface="+mn-cs"/>
        </a:defRPr>
      </a:lvl8pPr>
      <a:lvl9pPr marL="3488097" algn="l" defTabSz="87212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bwMode="auto">
          <a:xfrm>
            <a:off x="251706" y="274638"/>
            <a:ext cx="6481763" cy="706437"/>
          </a:xfrm>
          <a:prstGeom prst="rect">
            <a:avLst/>
          </a:prstGeom>
          <a:noFill/>
          <a:ln w="9525">
            <a:noFill/>
            <a:miter lim="800000"/>
            <a:headEnd/>
            <a:tailEnd/>
          </a:ln>
        </p:spPr>
        <p:txBody>
          <a:bodyPr vert="horz" wrap="square" lIns="82997" tIns="41672" rIns="82997" bIns="41672" numCol="1" anchor="ctr" anchorCtr="0" compatLnSpc="1">
            <a:prstTxWarp prst="textNoShape">
              <a:avLst/>
            </a:prstTxWarp>
          </a:bodyPr>
          <a:lstStyle/>
          <a:p>
            <a:pPr lvl="0"/>
            <a:r>
              <a:rPr lang="en-ZA"/>
              <a:t>Click to edit Master title style</a:t>
            </a:r>
          </a:p>
        </p:txBody>
      </p:sp>
      <p:sp>
        <p:nvSpPr>
          <p:cNvPr id="253955" name="Rectangle 3"/>
          <p:cNvSpPr>
            <a:spLocks noGrp="1" noChangeArrowheads="1"/>
          </p:cNvSpPr>
          <p:nvPr>
            <p:ph type="body" idx="1"/>
          </p:nvPr>
        </p:nvSpPr>
        <p:spPr bwMode="auto">
          <a:xfrm>
            <a:off x="250825" y="1341439"/>
            <a:ext cx="8642350" cy="4784725"/>
          </a:xfrm>
          <a:prstGeom prst="rect">
            <a:avLst/>
          </a:prstGeom>
          <a:noFill/>
          <a:ln w="9525">
            <a:noFill/>
            <a:miter lim="800000"/>
            <a:headEnd/>
            <a:tailEnd/>
          </a:ln>
        </p:spPr>
        <p:txBody>
          <a:bodyPr vert="horz" wrap="square" lIns="82997" tIns="41672" rIns="82997" bIns="41672" numCol="1" anchor="t" anchorCtr="0" compatLnSpc="1">
            <a:prstTxWarp prst="textNoShape">
              <a:avLst/>
            </a:prstTxWarp>
          </a:bodyPr>
          <a:lstStyle/>
          <a:p>
            <a:pPr lvl="0"/>
            <a:r>
              <a:rPr lang="en-ZA"/>
              <a:t>Click to edit Master text styles</a:t>
            </a:r>
          </a:p>
          <a:p>
            <a:pPr lvl="1"/>
            <a:r>
              <a:rPr lang="en-ZA"/>
              <a:t>Second level</a:t>
            </a:r>
          </a:p>
          <a:p>
            <a:pPr lvl="2"/>
            <a:r>
              <a:rPr lang="en-ZA"/>
              <a:t>Third level</a:t>
            </a:r>
          </a:p>
          <a:p>
            <a:pPr lvl="3"/>
            <a:r>
              <a:rPr lang="en-ZA"/>
              <a:t>Fourth level</a:t>
            </a:r>
          </a:p>
          <a:p>
            <a:pPr lvl="4"/>
            <a:r>
              <a:rPr lang="en-ZA"/>
              <a:t>Fifth level</a:t>
            </a:r>
          </a:p>
        </p:txBody>
      </p:sp>
      <p:sp>
        <p:nvSpPr>
          <p:cNvPr id="1030" name="Rectangle 6"/>
          <p:cNvSpPr>
            <a:spLocks noGrp="1" noChangeArrowheads="1"/>
          </p:cNvSpPr>
          <p:nvPr>
            <p:ph type="sldNum" sz="quarter" idx="4"/>
          </p:nvPr>
        </p:nvSpPr>
        <p:spPr bwMode="auto">
          <a:xfrm>
            <a:off x="3505201" y="6453188"/>
            <a:ext cx="2133600" cy="404812"/>
          </a:xfrm>
          <a:prstGeom prst="rect">
            <a:avLst/>
          </a:prstGeom>
          <a:noFill/>
          <a:ln w="9525">
            <a:noFill/>
            <a:miter lim="800000"/>
            <a:headEnd/>
            <a:tailEnd/>
          </a:ln>
          <a:effectLst/>
        </p:spPr>
        <p:txBody>
          <a:bodyPr vert="horz" wrap="square" lIns="82997" tIns="41672" rIns="82997" bIns="41672" numCol="1" anchor="t" anchorCtr="0" compatLnSpc="1">
            <a:prstTxWarp prst="textNoShape">
              <a:avLst/>
            </a:prstTxWarp>
          </a:bodyPr>
          <a:lstStyle>
            <a:lvl1pPr algn="ctr" fontAlgn="auto">
              <a:spcBef>
                <a:spcPts val="0"/>
              </a:spcBef>
              <a:spcAft>
                <a:spcPts val="0"/>
              </a:spcAft>
              <a:defRPr sz="1400">
                <a:solidFill>
                  <a:schemeClr val="bg1"/>
                </a:solidFill>
                <a:latin typeface="Arial" pitchFamily="34" charset="0"/>
                <a:cs typeface="+mn-cs"/>
              </a:defRPr>
            </a:lvl1pPr>
          </a:lstStyle>
          <a:p>
            <a:pPr defTabSz="836609">
              <a:defRPr/>
            </a:pPr>
            <a:fld id="{FCE828C3-D0CD-4FE1-8E73-51DE83C0BF9A}" type="slidenum">
              <a:rPr lang="en-ZA" smtClean="0">
                <a:solidFill>
                  <a:srgbClr val="FFFFFF"/>
                </a:solidFill>
              </a:rPr>
              <a:pPr defTabSz="836609">
                <a:defRPr/>
              </a:pPr>
              <a:t>‹#›</a:t>
            </a:fld>
            <a:endParaRPr lang="en-ZA" dirty="0">
              <a:solidFill>
                <a:srgbClr val="FFFFFF"/>
              </a:solidFill>
            </a:endParaRPr>
          </a:p>
        </p:txBody>
      </p:sp>
    </p:spTree>
    <p:extLst>
      <p:ext uri="{BB962C8B-B14F-4D97-AF65-F5344CB8AC3E}">
        <p14:creationId xmlns:p14="http://schemas.microsoft.com/office/powerpoint/2010/main" val="4147652783"/>
      </p:ext>
    </p:extLst>
  </p:cSld>
  <p:clrMap bg1="lt1" tx1="dk1" bg2="lt2" tx2="dk2" accent1="accent1" accent2="accent2" accent3="accent3" accent4="accent4" accent5="accent5" accent6="accent6" hlink="hlink" folHlink="folHlink"/>
  <p:sldLayoutIdLst>
    <p:sldLayoutId id="2147486134" r:id="rId1"/>
    <p:sldLayoutId id="2147486135" r:id="rId2"/>
    <p:sldLayoutId id="2147486136" r:id="rId3"/>
    <p:sldLayoutId id="2147486137" r:id="rId4"/>
    <p:sldLayoutId id="2147486138" r:id="rId5"/>
    <p:sldLayoutId id="2147486139" r:id="rId6"/>
    <p:sldLayoutId id="2147486140" r:id="rId7"/>
    <p:sldLayoutId id="2147486141" r:id="rId8"/>
    <p:sldLayoutId id="2147486142" r:id="rId9"/>
    <p:sldLayoutId id="2147486143" r:id="rId10"/>
    <p:sldLayoutId id="2147486144" r:id="rId11"/>
    <p:sldLayoutId id="2147486145" r:id="rId12"/>
    <p:sldLayoutId id="2147486146" r:id="rId13"/>
    <p:sldLayoutId id="2147486147" r:id="rId14"/>
  </p:sldLayoutIdLst>
  <p:hf hdr="0" ftr="0" dt="0"/>
  <p:txStyles>
    <p:titleStyle>
      <a:lvl1pPr algn="l" rtl="0" eaLnBrk="0" fontAlgn="base" hangingPunct="0">
        <a:spcBef>
          <a:spcPct val="0"/>
        </a:spcBef>
        <a:spcAft>
          <a:spcPct val="0"/>
        </a:spcAft>
        <a:defRPr sz="3200" b="1">
          <a:solidFill>
            <a:srgbClr val="FF9933"/>
          </a:solidFill>
          <a:latin typeface="+mj-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16398" algn="l" rtl="0" fontAlgn="base">
        <a:spcBef>
          <a:spcPct val="0"/>
        </a:spcBef>
        <a:spcAft>
          <a:spcPct val="0"/>
        </a:spcAft>
        <a:defRPr sz="3200" b="1">
          <a:solidFill>
            <a:srgbClr val="FF9900"/>
          </a:solidFill>
          <a:latin typeface="Arial Narrow" pitchFamily="34" charset="0"/>
        </a:defRPr>
      </a:lvl6pPr>
      <a:lvl7pPr marL="832724" algn="l" rtl="0" fontAlgn="base">
        <a:spcBef>
          <a:spcPct val="0"/>
        </a:spcBef>
        <a:spcAft>
          <a:spcPct val="0"/>
        </a:spcAft>
        <a:defRPr sz="3200" b="1">
          <a:solidFill>
            <a:srgbClr val="FF9900"/>
          </a:solidFill>
          <a:latin typeface="Arial Narrow" pitchFamily="34" charset="0"/>
        </a:defRPr>
      </a:lvl7pPr>
      <a:lvl8pPr marL="1249158" algn="l" rtl="0" fontAlgn="base">
        <a:spcBef>
          <a:spcPct val="0"/>
        </a:spcBef>
        <a:spcAft>
          <a:spcPct val="0"/>
        </a:spcAft>
        <a:defRPr sz="3200" b="1">
          <a:solidFill>
            <a:srgbClr val="FF9900"/>
          </a:solidFill>
          <a:latin typeface="Arial Narrow" pitchFamily="34" charset="0"/>
        </a:defRPr>
      </a:lvl8pPr>
      <a:lvl9pPr marL="1665474" algn="l" rtl="0" fontAlgn="base">
        <a:spcBef>
          <a:spcPct val="0"/>
        </a:spcBef>
        <a:spcAft>
          <a:spcPct val="0"/>
        </a:spcAft>
        <a:defRPr sz="3200" b="1">
          <a:solidFill>
            <a:srgbClr val="FF9900"/>
          </a:solidFill>
          <a:latin typeface="Arial Narrow" pitchFamily="34" charset="0"/>
        </a:defRPr>
      </a:lvl9pPr>
    </p:titleStyle>
    <p:bodyStyle>
      <a:lvl1pPr marL="312314" indent="-312314" algn="l" rtl="0" eaLnBrk="0" fontAlgn="base" hangingPunct="0">
        <a:spcBef>
          <a:spcPct val="20000"/>
        </a:spcBef>
        <a:spcAft>
          <a:spcPct val="0"/>
        </a:spcAft>
        <a:buClr>
          <a:srgbClr val="FFC285"/>
        </a:buClr>
        <a:buSzPct val="80000"/>
        <a:buFont typeface="Wingdings" pitchFamily="2" charset="2"/>
        <a:buChar char="§"/>
        <a:defRPr sz="2800">
          <a:solidFill>
            <a:schemeClr val="tx1"/>
          </a:solidFill>
          <a:latin typeface="+mn-lt"/>
          <a:ea typeface="+mn-ea"/>
          <a:cs typeface="+mn-cs"/>
        </a:defRPr>
      </a:lvl1pPr>
      <a:lvl2pPr marL="676522" indent="-260249" algn="l" rtl="0" eaLnBrk="0" fontAlgn="base" hangingPunct="0">
        <a:spcBef>
          <a:spcPct val="20000"/>
        </a:spcBef>
        <a:spcAft>
          <a:spcPct val="0"/>
        </a:spcAft>
        <a:buClr>
          <a:srgbClr val="FFC285"/>
        </a:buClr>
        <a:buSzPct val="80000"/>
        <a:buFont typeface="Wingdings" pitchFamily="2" charset="2"/>
        <a:buChar char="§"/>
        <a:defRPr sz="2400">
          <a:solidFill>
            <a:schemeClr val="tx1"/>
          </a:solidFill>
          <a:latin typeface="+mn-lt"/>
        </a:defRPr>
      </a:lvl2pPr>
      <a:lvl3pPr marL="1040901" indent="-208023" algn="l" rtl="0" eaLnBrk="0" fontAlgn="base" hangingPunct="0">
        <a:spcBef>
          <a:spcPct val="20000"/>
        </a:spcBef>
        <a:spcAft>
          <a:spcPct val="0"/>
        </a:spcAft>
        <a:buClr>
          <a:srgbClr val="FFC285"/>
        </a:buClr>
        <a:buSzPct val="80000"/>
        <a:buFont typeface="Wingdings" pitchFamily="2" charset="2"/>
        <a:buChar char="§"/>
        <a:defRPr sz="2000">
          <a:solidFill>
            <a:schemeClr val="tx1"/>
          </a:solidFill>
          <a:latin typeface="+mn-lt"/>
        </a:defRPr>
      </a:lvl3pPr>
      <a:lvl4pPr marL="1457266" indent="-208023" algn="l" rtl="0" eaLnBrk="0" fontAlgn="base" hangingPunct="0">
        <a:spcBef>
          <a:spcPct val="20000"/>
        </a:spcBef>
        <a:spcAft>
          <a:spcPct val="0"/>
        </a:spcAft>
        <a:buClr>
          <a:srgbClr val="FFC285"/>
        </a:buClr>
        <a:buSzPct val="80000"/>
        <a:buFont typeface="Wingdings" pitchFamily="2" charset="2"/>
        <a:buChar char="§"/>
        <a:defRPr sz="2000">
          <a:solidFill>
            <a:schemeClr val="tx1"/>
          </a:solidFill>
          <a:latin typeface="+mn-lt"/>
        </a:defRPr>
      </a:lvl4pPr>
      <a:lvl5pPr marL="1873648" indent="-208023" algn="l" rtl="0" eaLnBrk="0" fontAlgn="base" hangingPunct="0">
        <a:spcBef>
          <a:spcPct val="20000"/>
        </a:spcBef>
        <a:spcAft>
          <a:spcPct val="0"/>
        </a:spcAft>
        <a:buClr>
          <a:srgbClr val="FFC285"/>
        </a:buClr>
        <a:buSzPct val="80000"/>
        <a:buFont typeface="Wingdings" pitchFamily="2" charset="2"/>
        <a:buChar char="§"/>
        <a:defRPr sz="1600">
          <a:solidFill>
            <a:schemeClr val="tx1"/>
          </a:solidFill>
          <a:latin typeface="+mn-lt"/>
        </a:defRPr>
      </a:lvl5pPr>
      <a:lvl6pPr marL="2289999" indent="-208023"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706368" indent="-208023"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122737" indent="-208023"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539081" indent="-208023"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32724" rtl="0" eaLnBrk="1" latinLnBrk="0" hangingPunct="1">
        <a:defRPr sz="1800" kern="1200">
          <a:solidFill>
            <a:schemeClr val="tx1"/>
          </a:solidFill>
          <a:latin typeface="+mn-lt"/>
          <a:ea typeface="+mn-ea"/>
          <a:cs typeface="+mn-cs"/>
        </a:defRPr>
      </a:lvl1pPr>
      <a:lvl2pPr marL="416398" algn="l" defTabSz="832724" rtl="0" eaLnBrk="1" latinLnBrk="0" hangingPunct="1">
        <a:defRPr sz="1800" kern="1200">
          <a:solidFill>
            <a:schemeClr val="tx1"/>
          </a:solidFill>
          <a:latin typeface="+mn-lt"/>
          <a:ea typeface="+mn-ea"/>
          <a:cs typeface="+mn-cs"/>
        </a:defRPr>
      </a:lvl2pPr>
      <a:lvl3pPr marL="832724" algn="l" defTabSz="832724" rtl="0" eaLnBrk="1" latinLnBrk="0" hangingPunct="1">
        <a:defRPr sz="1800" kern="1200">
          <a:solidFill>
            <a:schemeClr val="tx1"/>
          </a:solidFill>
          <a:latin typeface="+mn-lt"/>
          <a:ea typeface="+mn-ea"/>
          <a:cs typeface="+mn-cs"/>
        </a:defRPr>
      </a:lvl3pPr>
      <a:lvl4pPr marL="1249158" algn="l" defTabSz="832724" rtl="0" eaLnBrk="1" latinLnBrk="0" hangingPunct="1">
        <a:defRPr sz="1800" kern="1200">
          <a:solidFill>
            <a:schemeClr val="tx1"/>
          </a:solidFill>
          <a:latin typeface="+mn-lt"/>
          <a:ea typeface="+mn-ea"/>
          <a:cs typeface="+mn-cs"/>
        </a:defRPr>
      </a:lvl4pPr>
      <a:lvl5pPr marL="1665474" algn="l" defTabSz="832724" rtl="0" eaLnBrk="1" latinLnBrk="0" hangingPunct="1">
        <a:defRPr sz="1800" kern="1200">
          <a:solidFill>
            <a:schemeClr val="tx1"/>
          </a:solidFill>
          <a:latin typeface="+mn-lt"/>
          <a:ea typeface="+mn-ea"/>
          <a:cs typeface="+mn-cs"/>
        </a:defRPr>
      </a:lvl5pPr>
      <a:lvl6pPr marL="2081821" algn="l" defTabSz="832724" rtl="0" eaLnBrk="1" latinLnBrk="0" hangingPunct="1">
        <a:defRPr sz="1800" kern="1200">
          <a:solidFill>
            <a:schemeClr val="tx1"/>
          </a:solidFill>
          <a:latin typeface="+mn-lt"/>
          <a:ea typeface="+mn-ea"/>
          <a:cs typeface="+mn-cs"/>
        </a:defRPr>
      </a:lvl6pPr>
      <a:lvl7pPr marL="2498202" algn="l" defTabSz="832724" rtl="0" eaLnBrk="1" latinLnBrk="0" hangingPunct="1">
        <a:defRPr sz="1800" kern="1200">
          <a:solidFill>
            <a:schemeClr val="tx1"/>
          </a:solidFill>
          <a:latin typeface="+mn-lt"/>
          <a:ea typeface="+mn-ea"/>
          <a:cs typeface="+mn-cs"/>
        </a:defRPr>
      </a:lvl7pPr>
      <a:lvl8pPr marL="2914565" algn="l" defTabSz="832724" rtl="0" eaLnBrk="1" latinLnBrk="0" hangingPunct="1">
        <a:defRPr sz="1800" kern="1200">
          <a:solidFill>
            <a:schemeClr val="tx1"/>
          </a:solidFill>
          <a:latin typeface="+mn-lt"/>
          <a:ea typeface="+mn-ea"/>
          <a:cs typeface="+mn-cs"/>
        </a:defRPr>
      </a:lvl8pPr>
      <a:lvl9pPr marL="3330903" algn="l" defTabSz="832724"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9435"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20965">
              <a:defRPr/>
            </a:pPr>
            <a:fld id="{BB19D966-3EAD-41A6-8E5F-86640C9254C2}" type="slidenum">
              <a:rPr lang="en-ZA" smtClean="0">
                <a:solidFill>
                  <a:srgbClr val="FFFFFF"/>
                </a:solidFill>
                <a:ea typeface="MS PGothic" charset="0"/>
                <a:sym typeface="Helvetica Light" charset="0"/>
              </a:rPr>
              <a:pPr algn="ctr" defTabSz="620965">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724710919"/>
      </p:ext>
    </p:extLst>
  </p:cSld>
  <p:clrMap bg1="lt1" tx1="dk1" bg2="lt2" tx2="dk2" accent1="accent1" accent2="accent2" accent3="accent3" accent4="accent4" accent5="accent5" accent6="accent6" hlink="hlink" folHlink="folHlink"/>
  <p:sldLayoutIdLst>
    <p:sldLayoutId id="2147486149" r:id="rId1"/>
    <p:sldLayoutId id="2147486150"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26986" algn="l" rtl="0" fontAlgn="base">
        <a:spcBef>
          <a:spcPct val="0"/>
        </a:spcBef>
        <a:spcAft>
          <a:spcPct val="0"/>
        </a:spcAft>
        <a:defRPr sz="3200" b="1">
          <a:solidFill>
            <a:srgbClr val="FF9900"/>
          </a:solidFill>
          <a:latin typeface="Arial Narrow" pitchFamily="34" charset="0"/>
        </a:defRPr>
      </a:lvl6pPr>
      <a:lvl7pPr marL="853974" algn="l" rtl="0" fontAlgn="base">
        <a:spcBef>
          <a:spcPct val="0"/>
        </a:spcBef>
        <a:spcAft>
          <a:spcPct val="0"/>
        </a:spcAft>
        <a:defRPr sz="3200" b="1">
          <a:solidFill>
            <a:srgbClr val="FF9900"/>
          </a:solidFill>
          <a:latin typeface="Arial Narrow" pitchFamily="34" charset="0"/>
        </a:defRPr>
      </a:lvl7pPr>
      <a:lvl8pPr marL="1281027" algn="l" rtl="0" fontAlgn="base">
        <a:spcBef>
          <a:spcPct val="0"/>
        </a:spcBef>
        <a:spcAft>
          <a:spcPct val="0"/>
        </a:spcAft>
        <a:defRPr sz="3200" b="1">
          <a:solidFill>
            <a:srgbClr val="FF9900"/>
          </a:solidFill>
          <a:latin typeface="Arial Narrow" pitchFamily="34" charset="0"/>
        </a:defRPr>
      </a:lvl8pPr>
      <a:lvl9pPr marL="1708027" algn="l" rtl="0" fontAlgn="base">
        <a:spcBef>
          <a:spcPct val="0"/>
        </a:spcBef>
        <a:spcAft>
          <a:spcPct val="0"/>
        </a:spcAft>
        <a:defRPr sz="3200" b="1">
          <a:solidFill>
            <a:srgbClr val="FF9900"/>
          </a:solidFill>
          <a:latin typeface="Arial Narrow" pitchFamily="34" charset="0"/>
        </a:defRPr>
      </a:lvl9pPr>
    </p:titleStyle>
    <p:bodyStyle>
      <a:lvl1pPr marL="320282" indent="-320282"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693828" indent="-266962"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67510" indent="-213385"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494516" indent="-213385"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21515" indent="-213385"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348525" indent="-213385"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775542" indent="-213385"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02540" indent="-213385"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629515" indent="-213385"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53974" rtl="0" eaLnBrk="1" latinLnBrk="0" hangingPunct="1">
        <a:defRPr sz="1800" kern="1200">
          <a:solidFill>
            <a:schemeClr val="tx1"/>
          </a:solidFill>
          <a:latin typeface="+mn-lt"/>
          <a:ea typeface="+mn-ea"/>
          <a:cs typeface="+mn-cs"/>
        </a:defRPr>
      </a:lvl1pPr>
      <a:lvl2pPr marL="426986" algn="l" defTabSz="853974" rtl="0" eaLnBrk="1" latinLnBrk="0" hangingPunct="1">
        <a:defRPr sz="1800" kern="1200">
          <a:solidFill>
            <a:schemeClr val="tx1"/>
          </a:solidFill>
          <a:latin typeface="+mn-lt"/>
          <a:ea typeface="+mn-ea"/>
          <a:cs typeface="+mn-cs"/>
        </a:defRPr>
      </a:lvl2pPr>
      <a:lvl3pPr marL="853974" algn="l" defTabSz="853974" rtl="0" eaLnBrk="1" latinLnBrk="0" hangingPunct="1">
        <a:defRPr sz="1800" kern="1200">
          <a:solidFill>
            <a:schemeClr val="tx1"/>
          </a:solidFill>
          <a:latin typeface="+mn-lt"/>
          <a:ea typeface="+mn-ea"/>
          <a:cs typeface="+mn-cs"/>
        </a:defRPr>
      </a:lvl3pPr>
      <a:lvl4pPr marL="1281027" algn="l" defTabSz="853974" rtl="0" eaLnBrk="1" latinLnBrk="0" hangingPunct="1">
        <a:defRPr sz="1800" kern="1200">
          <a:solidFill>
            <a:schemeClr val="tx1"/>
          </a:solidFill>
          <a:latin typeface="+mn-lt"/>
          <a:ea typeface="+mn-ea"/>
          <a:cs typeface="+mn-cs"/>
        </a:defRPr>
      </a:lvl4pPr>
      <a:lvl5pPr marL="1708027" algn="l" defTabSz="853974" rtl="0" eaLnBrk="1" latinLnBrk="0" hangingPunct="1">
        <a:defRPr sz="1800" kern="1200">
          <a:solidFill>
            <a:schemeClr val="tx1"/>
          </a:solidFill>
          <a:latin typeface="+mn-lt"/>
          <a:ea typeface="+mn-ea"/>
          <a:cs typeface="+mn-cs"/>
        </a:defRPr>
      </a:lvl5pPr>
      <a:lvl6pPr marL="2135038" algn="l" defTabSz="853974" rtl="0" eaLnBrk="1" latinLnBrk="0" hangingPunct="1">
        <a:defRPr sz="1800" kern="1200">
          <a:solidFill>
            <a:schemeClr val="tx1"/>
          </a:solidFill>
          <a:latin typeface="+mn-lt"/>
          <a:ea typeface="+mn-ea"/>
          <a:cs typeface="+mn-cs"/>
        </a:defRPr>
      </a:lvl6pPr>
      <a:lvl7pPr marL="2562024" algn="l" defTabSz="853974" rtl="0" eaLnBrk="1" latinLnBrk="0" hangingPunct="1">
        <a:defRPr sz="1800" kern="1200">
          <a:solidFill>
            <a:schemeClr val="tx1"/>
          </a:solidFill>
          <a:latin typeface="+mn-lt"/>
          <a:ea typeface="+mn-ea"/>
          <a:cs typeface="+mn-cs"/>
        </a:defRPr>
      </a:lvl7pPr>
      <a:lvl8pPr marL="2989030" algn="l" defTabSz="853974" rtl="0" eaLnBrk="1" latinLnBrk="0" hangingPunct="1">
        <a:defRPr sz="1800" kern="1200">
          <a:solidFill>
            <a:schemeClr val="tx1"/>
          </a:solidFill>
          <a:latin typeface="+mn-lt"/>
          <a:ea typeface="+mn-ea"/>
          <a:cs typeface="+mn-cs"/>
        </a:defRPr>
      </a:lvl8pPr>
      <a:lvl9pPr marL="3416020" algn="l" defTabSz="853974"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9436"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20933">
              <a:defRPr/>
            </a:pPr>
            <a:fld id="{BB19D966-3EAD-41A6-8E5F-86640C9254C2}" type="slidenum">
              <a:rPr lang="en-ZA" smtClean="0">
                <a:solidFill>
                  <a:srgbClr val="FFFFFF"/>
                </a:solidFill>
                <a:ea typeface="MS PGothic" charset="0"/>
                <a:sym typeface="Helvetica Light" charset="0"/>
              </a:rPr>
              <a:pPr algn="ctr" defTabSz="620933">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2538953241"/>
      </p:ext>
    </p:extLst>
  </p:cSld>
  <p:clrMap bg1="lt1" tx1="dk1" bg2="lt2" tx2="dk2" accent1="accent1" accent2="accent2" accent3="accent3" accent4="accent4" accent5="accent5" accent6="accent6" hlink="hlink" folHlink="folHlink"/>
  <p:sldLayoutIdLst>
    <p:sldLayoutId id="2147486152" r:id="rId1"/>
    <p:sldLayoutId id="2147486153"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26964" algn="l" rtl="0" fontAlgn="base">
        <a:spcBef>
          <a:spcPct val="0"/>
        </a:spcBef>
        <a:spcAft>
          <a:spcPct val="0"/>
        </a:spcAft>
        <a:defRPr sz="3200" b="1">
          <a:solidFill>
            <a:srgbClr val="FF9900"/>
          </a:solidFill>
          <a:latin typeface="Arial Narrow" pitchFamily="34" charset="0"/>
        </a:defRPr>
      </a:lvl6pPr>
      <a:lvl7pPr marL="853930" algn="l" rtl="0" fontAlgn="base">
        <a:spcBef>
          <a:spcPct val="0"/>
        </a:spcBef>
        <a:spcAft>
          <a:spcPct val="0"/>
        </a:spcAft>
        <a:defRPr sz="3200" b="1">
          <a:solidFill>
            <a:srgbClr val="FF9900"/>
          </a:solidFill>
          <a:latin typeface="Arial Narrow" pitchFamily="34" charset="0"/>
        </a:defRPr>
      </a:lvl7pPr>
      <a:lvl8pPr marL="1280962" algn="l" rtl="0" fontAlgn="base">
        <a:spcBef>
          <a:spcPct val="0"/>
        </a:spcBef>
        <a:spcAft>
          <a:spcPct val="0"/>
        </a:spcAft>
        <a:defRPr sz="3200" b="1">
          <a:solidFill>
            <a:srgbClr val="FF9900"/>
          </a:solidFill>
          <a:latin typeface="Arial Narrow" pitchFamily="34" charset="0"/>
        </a:defRPr>
      </a:lvl8pPr>
      <a:lvl9pPr marL="1707940" algn="l" rtl="0" fontAlgn="base">
        <a:spcBef>
          <a:spcPct val="0"/>
        </a:spcBef>
        <a:spcAft>
          <a:spcPct val="0"/>
        </a:spcAft>
        <a:defRPr sz="3200" b="1">
          <a:solidFill>
            <a:srgbClr val="FF9900"/>
          </a:solidFill>
          <a:latin typeface="Arial Narrow" pitchFamily="34" charset="0"/>
        </a:defRPr>
      </a:lvl9pPr>
    </p:titleStyle>
    <p:bodyStyle>
      <a:lvl1pPr marL="320266" indent="-320266"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693792" indent="-266948"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67456" indent="-213374"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494440" indent="-213374"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21417" indent="-213374"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348405" indent="-213374"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775400" indent="-213374"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02376" indent="-213374"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629329" indent="-213374"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53930" rtl="0" eaLnBrk="1" latinLnBrk="0" hangingPunct="1">
        <a:defRPr sz="1800" kern="1200">
          <a:solidFill>
            <a:schemeClr val="tx1"/>
          </a:solidFill>
          <a:latin typeface="+mn-lt"/>
          <a:ea typeface="+mn-ea"/>
          <a:cs typeface="+mn-cs"/>
        </a:defRPr>
      </a:lvl1pPr>
      <a:lvl2pPr marL="426964" algn="l" defTabSz="853930" rtl="0" eaLnBrk="1" latinLnBrk="0" hangingPunct="1">
        <a:defRPr sz="1800" kern="1200">
          <a:solidFill>
            <a:schemeClr val="tx1"/>
          </a:solidFill>
          <a:latin typeface="+mn-lt"/>
          <a:ea typeface="+mn-ea"/>
          <a:cs typeface="+mn-cs"/>
        </a:defRPr>
      </a:lvl2pPr>
      <a:lvl3pPr marL="853930" algn="l" defTabSz="853930" rtl="0" eaLnBrk="1" latinLnBrk="0" hangingPunct="1">
        <a:defRPr sz="1800" kern="1200">
          <a:solidFill>
            <a:schemeClr val="tx1"/>
          </a:solidFill>
          <a:latin typeface="+mn-lt"/>
          <a:ea typeface="+mn-ea"/>
          <a:cs typeface="+mn-cs"/>
        </a:defRPr>
      </a:lvl3pPr>
      <a:lvl4pPr marL="1280962" algn="l" defTabSz="853930" rtl="0" eaLnBrk="1" latinLnBrk="0" hangingPunct="1">
        <a:defRPr sz="1800" kern="1200">
          <a:solidFill>
            <a:schemeClr val="tx1"/>
          </a:solidFill>
          <a:latin typeface="+mn-lt"/>
          <a:ea typeface="+mn-ea"/>
          <a:cs typeface="+mn-cs"/>
        </a:defRPr>
      </a:lvl4pPr>
      <a:lvl5pPr marL="1707940" algn="l" defTabSz="853930" rtl="0" eaLnBrk="1" latinLnBrk="0" hangingPunct="1">
        <a:defRPr sz="1800" kern="1200">
          <a:solidFill>
            <a:schemeClr val="tx1"/>
          </a:solidFill>
          <a:latin typeface="+mn-lt"/>
          <a:ea typeface="+mn-ea"/>
          <a:cs typeface="+mn-cs"/>
        </a:defRPr>
      </a:lvl5pPr>
      <a:lvl6pPr marL="2134929" algn="l" defTabSz="853930" rtl="0" eaLnBrk="1" latinLnBrk="0" hangingPunct="1">
        <a:defRPr sz="1800" kern="1200">
          <a:solidFill>
            <a:schemeClr val="tx1"/>
          </a:solidFill>
          <a:latin typeface="+mn-lt"/>
          <a:ea typeface="+mn-ea"/>
          <a:cs typeface="+mn-cs"/>
        </a:defRPr>
      </a:lvl6pPr>
      <a:lvl7pPr marL="2561893" algn="l" defTabSz="853930" rtl="0" eaLnBrk="1" latinLnBrk="0" hangingPunct="1">
        <a:defRPr sz="1800" kern="1200">
          <a:solidFill>
            <a:schemeClr val="tx1"/>
          </a:solidFill>
          <a:latin typeface="+mn-lt"/>
          <a:ea typeface="+mn-ea"/>
          <a:cs typeface="+mn-cs"/>
        </a:defRPr>
      </a:lvl7pPr>
      <a:lvl8pPr marL="2988877" algn="l" defTabSz="853930" rtl="0" eaLnBrk="1" latinLnBrk="0" hangingPunct="1">
        <a:defRPr sz="1800" kern="1200">
          <a:solidFill>
            <a:schemeClr val="tx1"/>
          </a:solidFill>
          <a:latin typeface="+mn-lt"/>
          <a:ea typeface="+mn-ea"/>
          <a:cs typeface="+mn-cs"/>
        </a:defRPr>
      </a:lvl8pPr>
      <a:lvl9pPr marL="3415845" algn="l" defTabSz="85393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9422"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21380">
              <a:defRPr/>
            </a:pPr>
            <a:fld id="{BB19D966-3EAD-41A6-8E5F-86640C9254C2}" type="slidenum">
              <a:rPr lang="en-ZA" smtClean="0">
                <a:solidFill>
                  <a:srgbClr val="FFFFFF"/>
                </a:solidFill>
                <a:ea typeface="MS PGothic" charset="0"/>
                <a:sym typeface="Helvetica Light" charset="0"/>
              </a:rPr>
              <a:pPr algn="ctr" defTabSz="621380">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3608583402"/>
      </p:ext>
    </p:extLst>
  </p:cSld>
  <p:clrMap bg1="lt1" tx1="dk1" bg2="lt2" tx2="dk2" accent1="accent1" accent2="accent2" accent3="accent3" accent4="accent4" accent5="accent5" accent6="accent6" hlink="hlink" folHlink="folHlink"/>
  <p:sldLayoutIdLst>
    <p:sldLayoutId id="2147486155" r:id="rId1"/>
    <p:sldLayoutId id="2147486156"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27272" algn="l" rtl="0" fontAlgn="base">
        <a:spcBef>
          <a:spcPct val="0"/>
        </a:spcBef>
        <a:spcAft>
          <a:spcPct val="0"/>
        </a:spcAft>
        <a:defRPr sz="3200" b="1">
          <a:solidFill>
            <a:srgbClr val="FF9900"/>
          </a:solidFill>
          <a:latin typeface="Arial Narrow" pitchFamily="34" charset="0"/>
        </a:defRPr>
      </a:lvl6pPr>
      <a:lvl7pPr marL="854544" algn="l" rtl="0" fontAlgn="base">
        <a:spcBef>
          <a:spcPct val="0"/>
        </a:spcBef>
        <a:spcAft>
          <a:spcPct val="0"/>
        </a:spcAft>
        <a:defRPr sz="3200" b="1">
          <a:solidFill>
            <a:srgbClr val="FF9900"/>
          </a:solidFill>
          <a:latin typeface="Arial Narrow" pitchFamily="34" charset="0"/>
        </a:defRPr>
      </a:lvl7pPr>
      <a:lvl8pPr marL="1281882" algn="l" rtl="0" fontAlgn="base">
        <a:spcBef>
          <a:spcPct val="0"/>
        </a:spcBef>
        <a:spcAft>
          <a:spcPct val="0"/>
        </a:spcAft>
        <a:defRPr sz="3200" b="1">
          <a:solidFill>
            <a:srgbClr val="FF9900"/>
          </a:solidFill>
          <a:latin typeface="Arial Narrow" pitchFamily="34" charset="0"/>
        </a:defRPr>
      </a:lvl8pPr>
      <a:lvl9pPr marL="1709166" algn="l" rtl="0" fontAlgn="base">
        <a:spcBef>
          <a:spcPct val="0"/>
        </a:spcBef>
        <a:spcAft>
          <a:spcPct val="0"/>
        </a:spcAft>
        <a:defRPr sz="3200" b="1">
          <a:solidFill>
            <a:srgbClr val="FF9900"/>
          </a:solidFill>
          <a:latin typeface="Arial Narrow" pitchFamily="34" charset="0"/>
        </a:defRPr>
      </a:lvl9pPr>
    </p:titleStyle>
    <p:bodyStyle>
      <a:lvl1pPr marL="320498" indent="-320498"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694289" indent="-267142"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68218" indent="-213528"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495508" indent="-213528"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22796" indent="-213528"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350085" indent="-213528"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777388" indent="-213528"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04672" indent="-213528"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631933" indent="-213528"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54544" rtl="0" eaLnBrk="1" latinLnBrk="0" hangingPunct="1">
        <a:defRPr sz="1800" kern="1200">
          <a:solidFill>
            <a:schemeClr val="tx1"/>
          </a:solidFill>
          <a:latin typeface="+mn-lt"/>
          <a:ea typeface="+mn-ea"/>
          <a:cs typeface="+mn-cs"/>
        </a:defRPr>
      </a:lvl1pPr>
      <a:lvl2pPr marL="427272" algn="l" defTabSz="854544" rtl="0" eaLnBrk="1" latinLnBrk="0" hangingPunct="1">
        <a:defRPr sz="1800" kern="1200">
          <a:solidFill>
            <a:schemeClr val="tx1"/>
          </a:solidFill>
          <a:latin typeface="+mn-lt"/>
          <a:ea typeface="+mn-ea"/>
          <a:cs typeface="+mn-cs"/>
        </a:defRPr>
      </a:lvl2pPr>
      <a:lvl3pPr marL="854544" algn="l" defTabSz="854544" rtl="0" eaLnBrk="1" latinLnBrk="0" hangingPunct="1">
        <a:defRPr sz="1800" kern="1200">
          <a:solidFill>
            <a:schemeClr val="tx1"/>
          </a:solidFill>
          <a:latin typeface="+mn-lt"/>
          <a:ea typeface="+mn-ea"/>
          <a:cs typeface="+mn-cs"/>
        </a:defRPr>
      </a:lvl3pPr>
      <a:lvl4pPr marL="1281882" algn="l" defTabSz="854544" rtl="0" eaLnBrk="1" latinLnBrk="0" hangingPunct="1">
        <a:defRPr sz="1800" kern="1200">
          <a:solidFill>
            <a:schemeClr val="tx1"/>
          </a:solidFill>
          <a:latin typeface="+mn-lt"/>
          <a:ea typeface="+mn-ea"/>
          <a:cs typeface="+mn-cs"/>
        </a:defRPr>
      </a:lvl4pPr>
      <a:lvl5pPr marL="1709166" algn="l" defTabSz="854544" rtl="0" eaLnBrk="1" latinLnBrk="0" hangingPunct="1">
        <a:defRPr sz="1800" kern="1200">
          <a:solidFill>
            <a:schemeClr val="tx1"/>
          </a:solidFill>
          <a:latin typeface="+mn-lt"/>
          <a:ea typeface="+mn-ea"/>
          <a:cs typeface="+mn-cs"/>
        </a:defRPr>
      </a:lvl5pPr>
      <a:lvl6pPr marL="2136456" algn="l" defTabSz="854544" rtl="0" eaLnBrk="1" latinLnBrk="0" hangingPunct="1">
        <a:defRPr sz="1800" kern="1200">
          <a:solidFill>
            <a:schemeClr val="tx1"/>
          </a:solidFill>
          <a:latin typeface="+mn-lt"/>
          <a:ea typeface="+mn-ea"/>
          <a:cs typeface="+mn-cs"/>
        </a:defRPr>
      </a:lvl6pPr>
      <a:lvl7pPr marL="2563729" algn="l" defTabSz="854544" rtl="0" eaLnBrk="1" latinLnBrk="0" hangingPunct="1">
        <a:defRPr sz="1800" kern="1200">
          <a:solidFill>
            <a:schemeClr val="tx1"/>
          </a:solidFill>
          <a:latin typeface="+mn-lt"/>
          <a:ea typeface="+mn-ea"/>
          <a:cs typeface="+mn-cs"/>
        </a:defRPr>
      </a:lvl7pPr>
      <a:lvl8pPr marL="2991019" algn="l" defTabSz="854544" rtl="0" eaLnBrk="1" latinLnBrk="0" hangingPunct="1">
        <a:defRPr sz="1800" kern="1200">
          <a:solidFill>
            <a:schemeClr val="tx1"/>
          </a:solidFill>
          <a:latin typeface="+mn-lt"/>
          <a:ea typeface="+mn-ea"/>
          <a:cs typeface="+mn-cs"/>
        </a:defRPr>
      </a:lvl8pPr>
      <a:lvl9pPr marL="3418295" algn="l" defTabSz="854544"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9407"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21860">
              <a:defRPr/>
            </a:pPr>
            <a:fld id="{BB19D966-3EAD-41A6-8E5F-86640C9254C2}" type="slidenum">
              <a:rPr lang="en-ZA" smtClean="0">
                <a:solidFill>
                  <a:srgbClr val="FFFFFF"/>
                </a:solidFill>
                <a:ea typeface="MS PGothic" charset="0"/>
                <a:sym typeface="Helvetica Light" charset="0"/>
              </a:rPr>
              <a:pPr algn="ctr" defTabSz="621860">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3943016681"/>
      </p:ext>
    </p:extLst>
  </p:cSld>
  <p:clrMap bg1="lt1" tx1="dk1" bg2="lt2" tx2="dk2" accent1="accent1" accent2="accent2" accent3="accent3" accent4="accent4" accent5="accent5" accent6="accent6" hlink="hlink" folHlink="folHlink"/>
  <p:sldLayoutIdLst>
    <p:sldLayoutId id="2147486158" r:id="rId1"/>
    <p:sldLayoutId id="2147486159"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27602" algn="l" rtl="0" fontAlgn="base">
        <a:spcBef>
          <a:spcPct val="0"/>
        </a:spcBef>
        <a:spcAft>
          <a:spcPct val="0"/>
        </a:spcAft>
        <a:defRPr sz="3200" b="1">
          <a:solidFill>
            <a:srgbClr val="FF9900"/>
          </a:solidFill>
          <a:latin typeface="Arial Narrow" pitchFamily="34" charset="0"/>
        </a:defRPr>
      </a:lvl6pPr>
      <a:lvl7pPr marL="855201" algn="l" rtl="0" fontAlgn="base">
        <a:spcBef>
          <a:spcPct val="0"/>
        </a:spcBef>
        <a:spcAft>
          <a:spcPct val="0"/>
        </a:spcAft>
        <a:defRPr sz="3200" b="1">
          <a:solidFill>
            <a:srgbClr val="FF9900"/>
          </a:solidFill>
          <a:latin typeface="Arial Narrow" pitchFamily="34" charset="0"/>
        </a:defRPr>
      </a:lvl7pPr>
      <a:lvl8pPr marL="1282869" algn="l" rtl="0" fontAlgn="base">
        <a:spcBef>
          <a:spcPct val="0"/>
        </a:spcBef>
        <a:spcAft>
          <a:spcPct val="0"/>
        </a:spcAft>
        <a:defRPr sz="3200" b="1">
          <a:solidFill>
            <a:srgbClr val="FF9900"/>
          </a:solidFill>
          <a:latin typeface="Arial Narrow" pitchFamily="34" charset="0"/>
        </a:defRPr>
      </a:lvl8pPr>
      <a:lvl9pPr marL="1710481" algn="l" rtl="0" fontAlgn="base">
        <a:spcBef>
          <a:spcPct val="0"/>
        </a:spcBef>
        <a:spcAft>
          <a:spcPct val="0"/>
        </a:spcAft>
        <a:defRPr sz="3200" b="1">
          <a:solidFill>
            <a:srgbClr val="FF9900"/>
          </a:solidFill>
          <a:latin typeface="Arial Narrow" pitchFamily="34" charset="0"/>
        </a:defRPr>
      </a:lvl9pPr>
    </p:titleStyle>
    <p:bodyStyle>
      <a:lvl1pPr marL="320746" indent="-320746"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694822" indent="-267350"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69035" indent="-213693"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496655" indent="-213693"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24276" indent="-213693"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351888" indent="-213693"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779520" indent="-213693"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07132" indent="-213693"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634723" indent="-213693"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55201" rtl="0" eaLnBrk="1" latinLnBrk="0" hangingPunct="1">
        <a:defRPr sz="1800" kern="1200">
          <a:solidFill>
            <a:schemeClr val="tx1"/>
          </a:solidFill>
          <a:latin typeface="+mn-lt"/>
          <a:ea typeface="+mn-ea"/>
          <a:cs typeface="+mn-cs"/>
        </a:defRPr>
      </a:lvl1pPr>
      <a:lvl2pPr marL="427602" algn="l" defTabSz="855201" rtl="0" eaLnBrk="1" latinLnBrk="0" hangingPunct="1">
        <a:defRPr sz="1800" kern="1200">
          <a:solidFill>
            <a:schemeClr val="tx1"/>
          </a:solidFill>
          <a:latin typeface="+mn-lt"/>
          <a:ea typeface="+mn-ea"/>
          <a:cs typeface="+mn-cs"/>
        </a:defRPr>
      </a:lvl2pPr>
      <a:lvl3pPr marL="855201" algn="l" defTabSz="855201" rtl="0" eaLnBrk="1" latinLnBrk="0" hangingPunct="1">
        <a:defRPr sz="1800" kern="1200">
          <a:solidFill>
            <a:schemeClr val="tx1"/>
          </a:solidFill>
          <a:latin typeface="+mn-lt"/>
          <a:ea typeface="+mn-ea"/>
          <a:cs typeface="+mn-cs"/>
        </a:defRPr>
      </a:lvl3pPr>
      <a:lvl4pPr marL="1282869" algn="l" defTabSz="855201" rtl="0" eaLnBrk="1" latinLnBrk="0" hangingPunct="1">
        <a:defRPr sz="1800" kern="1200">
          <a:solidFill>
            <a:schemeClr val="tx1"/>
          </a:solidFill>
          <a:latin typeface="+mn-lt"/>
          <a:ea typeface="+mn-ea"/>
          <a:cs typeface="+mn-cs"/>
        </a:defRPr>
      </a:lvl4pPr>
      <a:lvl5pPr marL="1710481" algn="l" defTabSz="855201" rtl="0" eaLnBrk="1" latinLnBrk="0" hangingPunct="1">
        <a:defRPr sz="1800" kern="1200">
          <a:solidFill>
            <a:schemeClr val="tx1"/>
          </a:solidFill>
          <a:latin typeface="+mn-lt"/>
          <a:ea typeface="+mn-ea"/>
          <a:cs typeface="+mn-cs"/>
        </a:defRPr>
      </a:lvl5pPr>
      <a:lvl6pPr marL="2138091" algn="l" defTabSz="855201" rtl="0" eaLnBrk="1" latinLnBrk="0" hangingPunct="1">
        <a:defRPr sz="1800" kern="1200">
          <a:solidFill>
            <a:schemeClr val="tx1"/>
          </a:solidFill>
          <a:latin typeface="+mn-lt"/>
          <a:ea typeface="+mn-ea"/>
          <a:cs typeface="+mn-cs"/>
        </a:defRPr>
      </a:lvl6pPr>
      <a:lvl7pPr marL="2565697" algn="l" defTabSz="855201" rtl="0" eaLnBrk="1" latinLnBrk="0" hangingPunct="1">
        <a:defRPr sz="1800" kern="1200">
          <a:solidFill>
            <a:schemeClr val="tx1"/>
          </a:solidFill>
          <a:latin typeface="+mn-lt"/>
          <a:ea typeface="+mn-ea"/>
          <a:cs typeface="+mn-cs"/>
        </a:defRPr>
      </a:lvl7pPr>
      <a:lvl8pPr marL="2993314" algn="l" defTabSz="855201" rtl="0" eaLnBrk="1" latinLnBrk="0" hangingPunct="1">
        <a:defRPr sz="1800" kern="1200">
          <a:solidFill>
            <a:schemeClr val="tx1"/>
          </a:solidFill>
          <a:latin typeface="+mn-lt"/>
          <a:ea typeface="+mn-ea"/>
          <a:cs typeface="+mn-cs"/>
        </a:defRPr>
      </a:lvl8pPr>
      <a:lvl9pPr marL="3420920" algn="l" defTabSz="85520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9391"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22371">
              <a:defRPr/>
            </a:pPr>
            <a:fld id="{BB19D966-3EAD-41A6-8E5F-86640C9254C2}" type="slidenum">
              <a:rPr lang="en-ZA" smtClean="0">
                <a:solidFill>
                  <a:srgbClr val="FFFFFF"/>
                </a:solidFill>
                <a:ea typeface="MS PGothic" charset="0"/>
                <a:sym typeface="Helvetica Light" charset="0"/>
              </a:rPr>
              <a:pPr algn="ctr" defTabSz="622371">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1856894259"/>
      </p:ext>
    </p:extLst>
  </p:cSld>
  <p:clrMap bg1="lt1" tx1="dk1" bg2="lt2" tx2="dk2" accent1="accent1" accent2="accent2" accent3="accent3" accent4="accent4" accent5="accent5" accent6="accent6" hlink="hlink" folHlink="folHlink"/>
  <p:sldLayoutIdLst>
    <p:sldLayoutId id="2147486161" r:id="rId1"/>
    <p:sldLayoutId id="2147486162"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27954" algn="l" rtl="0" fontAlgn="base">
        <a:spcBef>
          <a:spcPct val="0"/>
        </a:spcBef>
        <a:spcAft>
          <a:spcPct val="0"/>
        </a:spcAft>
        <a:defRPr sz="3200" b="1">
          <a:solidFill>
            <a:srgbClr val="FF9900"/>
          </a:solidFill>
          <a:latin typeface="Arial Narrow" pitchFamily="34" charset="0"/>
        </a:defRPr>
      </a:lvl6pPr>
      <a:lvl7pPr marL="855903" algn="l" rtl="0" fontAlgn="base">
        <a:spcBef>
          <a:spcPct val="0"/>
        </a:spcBef>
        <a:spcAft>
          <a:spcPct val="0"/>
        </a:spcAft>
        <a:defRPr sz="3200" b="1">
          <a:solidFill>
            <a:srgbClr val="FF9900"/>
          </a:solidFill>
          <a:latin typeface="Arial Narrow" pitchFamily="34" charset="0"/>
        </a:defRPr>
      </a:lvl7pPr>
      <a:lvl8pPr marL="1283921" algn="l" rtl="0" fontAlgn="base">
        <a:spcBef>
          <a:spcPct val="0"/>
        </a:spcBef>
        <a:spcAft>
          <a:spcPct val="0"/>
        </a:spcAft>
        <a:defRPr sz="3200" b="1">
          <a:solidFill>
            <a:srgbClr val="FF9900"/>
          </a:solidFill>
          <a:latin typeface="Arial Narrow" pitchFamily="34" charset="0"/>
        </a:defRPr>
      </a:lvl8pPr>
      <a:lvl9pPr marL="1711883" algn="l" rtl="0" fontAlgn="base">
        <a:spcBef>
          <a:spcPct val="0"/>
        </a:spcBef>
        <a:spcAft>
          <a:spcPct val="0"/>
        </a:spcAft>
        <a:defRPr sz="3200" b="1">
          <a:solidFill>
            <a:srgbClr val="FF9900"/>
          </a:solidFill>
          <a:latin typeface="Arial Narrow" pitchFamily="34" charset="0"/>
        </a:defRPr>
      </a:lvl9pPr>
    </p:titleStyle>
    <p:bodyStyle>
      <a:lvl1pPr marL="321012" indent="-321012"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695391" indent="-267571"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69909" indent="-213869"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497886" indent="-213869"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25854" indent="-213869"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353821" indent="-213869"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781793" indent="-213869"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09757" indent="-213869"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637699" indent="-213869"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55903" rtl="0" eaLnBrk="1" latinLnBrk="0" hangingPunct="1">
        <a:defRPr sz="1800" kern="1200">
          <a:solidFill>
            <a:schemeClr val="tx1"/>
          </a:solidFill>
          <a:latin typeface="+mn-lt"/>
          <a:ea typeface="+mn-ea"/>
          <a:cs typeface="+mn-cs"/>
        </a:defRPr>
      </a:lvl1pPr>
      <a:lvl2pPr marL="427954" algn="l" defTabSz="855903" rtl="0" eaLnBrk="1" latinLnBrk="0" hangingPunct="1">
        <a:defRPr sz="1800" kern="1200">
          <a:solidFill>
            <a:schemeClr val="tx1"/>
          </a:solidFill>
          <a:latin typeface="+mn-lt"/>
          <a:ea typeface="+mn-ea"/>
          <a:cs typeface="+mn-cs"/>
        </a:defRPr>
      </a:lvl2pPr>
      <a:lvl3pPr marL="855903" algn="l" defTabSz="855903" rtl="0" eaLnBrk="1" latinLnBrk="0" hangingPunct="1">
        <a:defRPr sz="1800" kern="1200">
          <a:solidFill>
            <a:schemeClr val="tx1"/>
          </a:solidFill>
          <a:latin typeface="+mn-lt"/>
          <a:ea typeface="+mn-ea"/>
          <a:cs typeface="+mn-cs"/>
        </a:defRPr>
      </a:lvl3pPr>
      <a:lvl4pPr marL="1283921" algn="l" defTabSz="855903" rtl="0" eaLnBrk="1" latinLnBrk="0" hangingPunct="1">
        <a:defRPr sz="1800" kern="1200">
          <a:solidFill>
            <a:schemeClr val="tx1"/>
          </a:solidFill>
          <a:latin typeface="+mn-lt"/>
          <a:ea typeface="+mn-ea"/>
          <a:cs typeface="+mn-cs"/>
        </a:defRPr>
      </a:lvl4pPr>
      <a:lvl5pPr marL="1711883" algn="l" defTabSz="855903" rtl="0" eaLnBrk="1" latinLnBrk="0" hangingPunct="1">
        <a:defRPr sz="1800" kern="1200">
          <a:solidFill>
            <a:schemeClr val="tx1"/>
          </a:solidFill>
          <a:latin typeface="+mn-lt"/>
          <a:ea typeface="+mn-ea"/>
          <a:cs typeface="+mn-cs"/>
        </a:defRPr>
      </a:lvl5pPr>
      <a:lvl6pPr marL="2139838" algn="l" defTabSz="855903" rtl="0" eaLnBrk="1" latinLnBrk="0" hangingPunct="1">
        <a:defRPr sz="1800" kern="1200">
          <a:solidFill>
            <a:schemeClr val="tx1"/>
          </a:solidFill>
          <a:latin typeface="+mn-lt"/>
          <a:ea typeface="+mn-ea"/>
          <a:cs typeface="+mn-cs"/>
        </a:defRPr>
      </a:lvl6pPr>
      <a:lvl7pPr marL="2567801" algn="l" defTabSz="855903" rtl="0" eaLnBrk="1" latinLnBrk="0" hangingPunct="1">
        <a:defRPr sz="1800" kern="1200">
          <a:solidFill>
            <a:schemeClr val="tx1"/>
          </a:solidFill>
          <a:latin typeface="+mn-lt"/>
          <a:ea typeface="+mn-ea"/>
          <a:cs typeface="+mn-cs"/>
        </a:defRPr>
      </a:lvl7pPr>
      <a:lvl8pPr marL="2995768" algn="l" defTabSz="855903" rtl="0" eaLnBrk="1" latinLnBrk="0" hangingPunct="1">
        <a:defRPr sz="1800" kern="1200">
          <a:solidFill>
            <a:schemeClr val="tx1"/>
          </a:solidFill>
          <a:latin typeface="+mn-lt"/>
          <a:ea typeface="+mn-ea"/>
          <a:cs typeface="+mn-cs"/>
        </a:defRPr>
      </a:lvl8pPr>
      <a:lvl9pPr marL="3423722" algn="l" defTabSz="85590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9374"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22915">
              <a:defRPr/>
            </a:pPr>
            <a:fld id="{BB19D966-3EAD-41A6-8E5F-86640C9254C2}" type="slidenum">
              <a:rPr lang="en-ZA" smtClean="0">
                <a:solidFill>
                  <a:srgbClr val="FFFFFF"/>
                </a:solidFill>
                <a:ea typeface="MS PGothic" charset="0"/>
                <a:sym typeface="Helvetica Light" charset="0"/>
              </a:rPr>
              <a:pPr algn="ctr" defTabSz="622915">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540494851"/>
      </p:ext>
    </p:extLst>
  </p:cSld>
  <p:clrMap bg1="lt1" tx1="dk1" bg2="lt2" tx2="dk2" accent1="accent1" accent2="accent2" accent3="accent3" accent4="accent4" accent5="accent5" accent6="accent6" hlink="hlink" folHlink="folHlink"/>
  <p:sldLayoutIdLst>
    <p:sldLayoutId id="2147486164" r:id="rId1"/>
    <p:sldLayoutId id="2147486165"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28328" algn="l" rtl="0" fontAlgn="base">
        <a:spcBef>
          <a:spcPct val="0"/>
        </a:spcBef>
        <a:spcAft>
          <a:spcPct val="0"/>
        </a:spcAft>
        <a:defRPr sz="3200" b="1">
          <a:solidFill>
            <a:srgbClr val="FF9900"/>
          </a:solidFill>
          <a:latin typeface="Arial Narrow" pitchFamily="34" charset="0"/>
        </a:defRPr>
      </a:lvl6pPr>
      <a:lvl7pPr marL="856651" algn="l" rtl="0" fontAlgn="base">
        <a:spcBef>
          <a:spcPct val="0"/>
        </a:spcBef>
        <a:spcAft>
          <a:spcPct val="0"/>
        </a:spcAft>
        <a:defRPr sz="3200" b="1">
          <a:solidFill>
            <a:srgbClr val="FF9900"/>
          </a:solidFill>
          <a:latin typeface="Arial Narrow" pitchFamily="34" charset="0"/>
        </a:defRPr>
      </a:lvl7pPr>
      <a:lvl8pPr marL="1285039" algn="l" rtl="0" fontAlgn="base">
        <a:spcBef>
          <a:spcPct val="0"/>
        </a:spcBef>
        <a:spcAft>
          <a:spcPct val="0"/>
        </a:spcAft>
        <a:defRPr sz="3200" b="1">
          <a:solidFill>
            <a:srgbClr val="FF9900"/>
          </a:solidFill>
          <a:latin typeface="Arial Narrow" pitchFamily="34" charset="0"/>
        </a:defRPr>
      </a:lvl8pPr>
      <a:lvl9pPr marL="1713372" algn="l" rtl="0" fontAlgn="base">
        <a:spcBef>
          <a:spcPct val="0"/>
        </a:spcBef>
        <a:spcAft>
          <a:spcPct val="0"/>
        </a:spcAft>
        <a:defRPr sz="3200" b="1">
          <a:solidFill>
            <a:srgbClr val="FF9900"/>
          </a:solidFill>
          <a:latin typeface="Arial Narrow" pitchFamily="34" charset="0"/>
        </a:defRPr>
      </a:lvl9pPr>
    </p:titleStyle>
    <p:bodyStyle>
      <a:lvl1pPr marL="321293" indent="-321293"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695994" indent="-267807"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70839" indent="-214056"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499192" indent="-214056"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27531" indent="-214056"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355874" indent="-21405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784209" indent="-21405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12552" indent="-21405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640868" indent="-21405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56651" rtl="0" eaLnBrk="1" latinLnBrk="0" hangingPunct="1">
        <a:defRPr sz="1800" kern="1200">
          <a:solidFill>
            <a:schemeClr val="tx1"/>
          </a:solidFill>
          <a:latin typeface="+mn-lt"/>
          <a:ea typeface="+mn-ea"/>
          <a:cs typeface="+mn-cs"/>
        </a:defRPr>
      </a:lvl1pPr>
      <a:lvl2pPr marL="428328" algn="l" defTabSz="856651" rtl="0" eaLnBrk="1" latinLnBrk="0" hangingPunct="1">
        <a:defRPr sz="1800" kern="1200">
          <a:solidFill>
            <a:schemeClr val="tx1"/>
          </a:solidFill>
          <a:latin typeface="+mn-lt"/>
          <a:ea typeface="+mn-ea"/>
          <a:cs typeface="+mn-cs"/>
        </a:defRPr>
      </a:lvl2pPr>
      <a:lvl3pPr marL="856651" algn="l" defTabSz="856651" rtl="0" eaLnBrk="1" latinLnBrk="0" hangingPunct="1">
        <a:defRPr sz="1800" kern="1200">
          <a:solidFill>
            <a:schemeClr val="tx1"/>
          </a:solidFill>
          <a:latin typeface="+mn-lt"/>
          <a:ea typeface="+mn-ea"/>
          <a:cs typeface="+mn-cs"/>
        </a:defRPr>
      </a:lvl3pPr>
      <a:lvl4pPr marL="1285039" algn="l" defTabSz="856651" rtl="0" eaLnBrk="1" latinLnBrk="0" hangingPunct="1">
        <a:defRPr sz="1800" kern="1200">
          <a:solidFill>
            <a:schemeClr val="tx1"/>
          </a:solidFill>
          <a:latin typeface="+mn-lt"/>
          <a:ea typeface="+mn-ea"/>
          <a:cs typeface="+mn-cs"/>
        </a:defRPr>
      </a:lvl4pPr>
      <a:lvl5pPr marL="1713372" algn="l" defTabSz="856651" rtl="0" eaLnBrk="1" latinLnBrk="0" hangingPunct="1">
        <a:defRPr sz="1800" kern="1200">
          <a:solidFill>
            <a:schemeClr val="tx1"/>
          </a:solidFill>
          <a:latin typeface="+mn-lt"/>
          <a:ea typeface="+mn-ea"/>
          <a:cs typeface="+mn-cs"/>
        </a:defRPr>
      </a:lvl5pPr>
      <a:lvl6pPr marL="2141696" algn="l" defTabSz="856651" rtl="0" eaLnBrk="1" latinLnBrk="0" hangingPunct="1">
        <a:defRPr sz="1800" kern="1200">
          <a:solidFill>
            <a:schemeClr val="tx1"/>
          </a:solidFill>
          <a:latin typeface="+mn-lt"/>
          <a:ea typeface="+mn-ea"/>
          <a:cs typeface="+mn-cs"/>
        </a:defRPr>
      </a:lvl6pPr>
      <a:lvl7pPr marL="2570037" algn="l" defTabSz="856651" rtl="0" eaLnBrk="1" latinLnBrk="0" hangingPunct="1">
        <a:defRPr sz="1800" kern="1200">
          <a:solidFill>
            <a:schemeClr val="tx1"/>
          </a:solidFill>
          <a:latin typeface="+mn-lt"/>
          <a:ea typeface="+mn-ea"/>
          <a:cs typeface="+mn-cs"/>
        </a:defRPr>
      </a:lvl7pPr>
      <a:lvl8pPr marL="2998385" algn="l" defTabSz="856651" rtl="0" eaLnBrk="1" latinLnBrk="0" hangingPunct="1">
        <a:defRPr sz="1800" kern="1200">
          <a:solidFill>
            <a:schemeClr val="tx1"/>
          </a:solidFill>
          <a:latin typeface="+mn-lt"/>
          <a:ea typeface="+mn-ea"/>
          <a:cs typeface="+mn-cs"/>
        </a:defRPr>
      </a:lvl8pPr>
      <a:lvl9pPr marL="3426701" algn="l" defTabSz="856651"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9356"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23491">
              <a:defRPr/>
            </a:pPr>
            <a:fld id="{BB19D966-3EAD-41A6-8E5F-86640C9254C2}" type="slidenum">
              <a:rPr lang="en-ZA" smtClean="0">
                <a:solidFill>
                  <a:srgbClr val="FFFFFF"/>
                </a:solidFill>
                <a:ea typeface="MS PGothic" charset="0"/>
                <a:sym typeface="Helvetica Light" charset="0"/>
              </a:rPr>
              <a:pPr algn="ctr" defTabSz="623491">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3201164883"/>
      </p:ext>
    </p:extLst>
  </p:cSld>
  <p:clrMap bg1="lt1" tx1="dk1" bg2="lt2" tx2="dk2" accent1="accent1" accent2="accent2" accent3="accent3" accent4="accent4" accent5="accent5" accent6="accent6" hlink="hlink" folHlink="folHlink"/>
  <p:sldLayoutIdLst>
    <p:sldLayoutId id="2147486167" r:id="rId1"/>
    <p:sldLayoutId id="2147486168"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28724" algn="l" rtl="0" fontAlgn="base">
        <a:spcBef>
          <a:spcPct val="0"/>
        </a:spcBef>
        <a:spcAft>
          <a:spcPct val="0"/>
        </a:spcAft>
        <a:defRPr sz="3200" b="1">
          <a:solidFill>
            <a:srgbClr val="FF9900"/>
          </a:solidFill>
          <a:latin typeface="Arial Narrow" pitchFamily="34" charset="0"/>
        </a:defRPr>
      </a:lvl6pPr>
      <a:lvl7pPr marL="857443" algn="l" rtl="0" fontAlgn="base">
        <a:spcBef>
          <a:spcPct val="0"/>
        </a:spcBef>
        <a:spcAft>
          <a:spcPct val="0"/>
        </a:spcAft>
        <a:defRPr sz="3200" b="1">
          <a:solidFill>
            <a:srgbClr val="FF9900"/>
          </a:solidFill>
          <a:latin typeface="Arial Narrow" pitchFamily="34" charset="0"/>
        </a:defRPr>
      </a:lvl7pPr>
      <a:lvl8pPr marL="1286225" algn="l" rtl="0" fontAlgn="base">
        <a:spcBef>
          <a:spcPct val="0"/>
        </a:spcBef>
        <a:spcAft>
          <a:spcPct val="0"/>
        </a:spcAft>
        <a:defRPr sz="3200" b="1">
          <a:solidFill>
            <a:srgbClr val="FF9900"/>
          </a:solidFill>
          <a:latin typeface="Arial Narrow" pitchFamily="34" charset="0"/>
        </a:defRPr>
      </a:lvl8pPr>
      <a:lvl9pPr marL="1714951" algn="l" rtl="0" fontAlgn="base">
        <a:spcBef>
          <a:spcPct val="0"/>
        </a:spcBef>
        <a:spcAft>
          <a:spcPct val="0"/>
        </a:spcAft>
        <a:defRPr sz="3200" b="1">
          <a:solidFill>
            <a:srgbClr val="FF9900"/>
          </a:solidFill>
          <a:latin typeface="Arial Narrow" pitchFamily="34" charset="0"/>
        </a:defRPr>
      </a:lvl9pPr>
    </p:titleStyle>
    <p:bodyStyle>
      <a:lvl1pPr marL="321592" indent="-321592"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696634" indent="-268056"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71829" indent="-214254"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500576" indent="-214254"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29309" indent="-214254"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358048" indent="-214254"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786768" indent="-214254"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15511" indent="-214254"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644224" indent="-214254"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57443" rtl="0" eaLnBrk="1" latinLnBrk="0" hangingPunct="1">
        <a:defRPr sz="1800" kern="1200">
          <a:solidFill>
            <a:schemeClr val="tx1"/>
          </a:solidFill>
          <a:latin typeface="+mn-lt"/>
          <a:ea typeface="+mn-ea"/>
          <a:cs typeface="+mn-cs"/>
        </a:defRPr>
      </a:lvl1pPr>
      <a:lvl2pPr marL="428724" algn="l" defTabSz="857443" rtl="0" eaLnBrk="1" latinLnBrk="0" hangingPunct="1">
        <a:defRPr sz="1800" kern="1200">
          <a:solidFill>
            <a:schemeClr val="tx1"/>
          </a:solidFill>
          <a:latin typeface="+mn-lt"/>
          <a:ea typeface="+mn-ea"/>
          <a:cs typeface="+mn-cs"/>
        </a:defRPr>
      </a:lvl2pPr>
      <a:lvl3pPr marL="857443" algn="l" defTabSz="857443" rtl="0" eaLnBrk="1" latinLnBrk="0" hangingPunct="1">
        <a:defRPr sz="1800" kern="1200">
          <a:solidFill>
            <a:schemeClr val="tx1"/>
          </a:solidFill>
          <a:latin typeface="+mn-lt"/>
          <a:ea typeface="+mn-ea"/>
          <a:cs typeface="+mn-cs"/>
        </a:defRPr>
      </a:lvl3pPr>
      <a:lvl4pPr marL="1286225" algn="l" defTabSz="857443" rtl="0" eaLnBrk="1" latinLnBrk="0" hangingPunct="1">
        <a:defRPr sz="1800" kern="1200">
          <a:solidFill>
            <a:schemeClr val="tx1"/>
          </a:solidFill>
          <a:latin typeface="+mn-lt"/>
          <a:ea typeface="+mn-ea"/>
          <a:cs typeface="+mn-cs"/>
        </a:defRPr>
      </a:lvl4pPr>
      <a:lvl5pPr marL="1714951" algn="l" defTabSz="857443" rtl="0" eaLnBrk="1" latinLnBrk="0" hangingPunct="1">
        <a:defRPr sz="1800" kern="1200">
          <a:solidFill>
            <a:schemeClr val="tx1"/>
          </a:solidFill>
          <a:latin typeface="+mn-lt"/>
          <a:ea typeface="+mn-ea"/>
          <a:cs typeface="+mn-cs"/>
        </a:defRPr>
      </a:lvl5pPr>
      <a:lvl6pPr marL="2143663" algn="l" defTabSz="857443" rtl="0" eaLnBrk="1" latinLnBrk="0" hangingPunct="1">
        <a:defRPr sz="1800" kern="1200">
          <a:solidFill>
            <a:schemeClr val="tx1"/>
          </a:solidFill>
          <a:latin typeface="+mn-lt"/>
          <a:ea typeface="+mn-ea"/>
          <a:cs typeface="+mn-cs"/>
        </a:defRPr>
      </a:lvl6pPr>
      <a:lvl7pPr marL="2572405" algn="l" defTabSz="857443" rtl="0" eaLnBrk="1" latinLnBrk="0" hangingPunct="1">
        <a:defRPr sz="1800" kern="1200">
          <a:solidFill>
            <a:schemeClr val="tx1"/>
          </a:solidFill>
          <a:latin typeface="+mn-lt"/>
          <a:ea typeface="+mn-ea"/>
          <a:cs typeface="+mn-cs"/>
        </a:defRPr>
      </a:lvl7pPr>
      <a:lvl8pPr marL="3001156" algn="l" defTabSz="857443" rtl="0" eaLnBrk="1" latinLnBrk="0" hangingPunct="1">
        <a:defRPr sz="1800" kern="1200">
          <a:solidFill>
            <a:schemeClr val="tx1"/>
          </a:solidFill>
          <a:latin typeface="+mn-lt"/>
          <a:ea typeface="+mn-ea"/>
          <a:cs typeface="+mn-cs"/>
        </a:defRPr>
      </a:lvl8pPr>
      <a:lvl9pPr marL="3429855" algn="l" defTabSz="85744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9337"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24099">
              <a:defRPr/>
            </a:pPr>
            <a:fld id="{BB19D966-3EAD-41A6-8E5F-86640C9254C2}" type="slidenum">
              <a:rPr lang="en-ZA" smtClean="0">
                <a:solidFill>
                  <a:srgbClr val="FFFFFF"/>
                </a:solidFill>
                <a:ea typeface="MS PGothic" charset="0"/>
                <a:sym typeface="Helvetica Light" charset="0"/>
              </a:rPr>
              <a:pPr algn="ctr" defTabSz="624099">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553411636"/>
      </p:ext>
    </p:extLst>
  </p:cSld>
  <p:clrMap bg1="lt1" tx1="dk1" bg2="lt2" tx2="dk2" accent1="accent1" accent2="accent2" accent3="accent3" accent4="accent4" accent5="accent5" accent6="accent6" hlink="hlink" folHlink="folHlink"/>
  <p:sldLayoutIdLst>
    <p:sldLayoutId id="2147486170" r:id="rId1"/>
    <p:sldLayoutId id="2147486171"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29142" algn="l" rtl="0" fontAlgn="base">
        <a:spcBef>
          <a:spcPct val="0"/>
        </a:spcBef>
        <a:spcAft>
          <a:spcPct val="0"/>
        </a:spcAft>
        <a:defRPr sz="3200" b="1">
          <a:solidFill>
            <a:srgbClr val="FF9900"/>
          </a:solidFill>
          <a:latin typeface="Arial Narrow" pitchFamily="34" charset="0"/>
        </a:defRPr>
      </a:lvl6pPr>
      <a:lvl7pPr marL="858279" algn="l" rtl="0" fontAlgn="base">
        <a:spcBef>
          <a:spcPct val="0"/>
        </a:spcBef>
        <a:spcAft>
          <a:spcPct val="0"/>
        </a:spcAft>
        <a:defRPr sz="3200" b="1">
          <a:solidFill>
            <a:srgbClr val="FF9900"/>
          </a:solidFill>
          <a:latin typeface="Arial Narrow" pitchFamily="34" charset="0"/>
        </a:defRPr>
      </a:lvl7pPr>
      <a:lvl8pPr marL="1287479" algn="l" rtl="0" fontAlgn="base">
        <a:spcBef>
          <a:spcPct val="0"/>
        </a:spcBef>
        <a:spcAft>
          <a:spcPct val="0"/>
        </a:spcAft>
        <a:defRPr sz="3200" b="1">
          <a:solidFill>
            <a:srgbClr val="FF9900"/>
          </a:solidFill>
          <a:latin typeface="Arial Narrow" pitchFamily="34" charset="0"/>
        </a:defRPr>
      </a:lvl8pPr>
      <a:lvl9pPr marL="1716621" algn="l" rtl="0" fontAlgn="base">
        <a:spcBef>
          <a:spcPct val="0"/>
        </a:spcBef>
        <a:spcAft>
          <a:spcPct val="0"/>
        </a:spcAft>
        <a:defRPr sz="3200" b="1">
          <a:solidFill>
            <a:srgbClr val="FF9900"/>
          </a:solidFill>
          <a:latin typeface="Arial Narrow" pitchFamily="34" charset="0"/>
        </a:defRPr>
      </a:lvl9pPr>
    </p:titleStyle>
    <p:bodyStyle>
      <a:lvl1pPr marL="321907" indent="-321907"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697309" indent="-268319"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72874" indent="-214463"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502039" indent="-214463"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31186" indent="-214463"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360343" indent="-214463"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789473" indent="-214463"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18640" indent="-214463"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647776" indent="-214463"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58279" rtl="0" eaLnBrk="1" latinLnBrk="0" hangingPunct="1">
        <a:defRPr sz="1800" kern="1200">
          <a:solidFill>
            <a:schemeClr val="tx1"/>
          </a:solidFill>
          <a:latin typeface="+mn-lt"/>
          <a:ea typeface="+mn-ea"/>
          <a:cs typeface="+mn-cs"/>
        </a:defRPr>
      </a:lvl1pPr>
      <a:lvl2pPr marL="429142" algn="l" defTabSz="858279" rtl="0" eaLnBrk="1" latinLnBrk="0" hangingPunct="1">
        <a:defRPr sz="1800" kern="1200">
          <a:solidFill>
            <a:schemeClr val="tx1"/>
          </a:solidFill>
          <a:latin typeface="+mn-lt"/>
          <a:ea typeface="+mn-ea"/>
          <a:cs typeface="+mn-cs"/>
        </a:defRPr>
      </a:lvl2pPr>
      <a:lvl3pPr marL="858279" algn="l" defTabSz="858279" rtl="0" eaLnBrk="1" latinLnBrk="0" hangingPunct="1">
        <a:defRPr sz="1800" kern="1200">
          <a:solidFill>
            <a:schemeClr val="tx1"/>
          </a:solidFill>
          <a:latin typeface="+mn-lt"/>
          <a:ea typeface="+mn-ea"/>
          <a:cs typeface="+mn-cs"/>
        </a:defRPr>
      </a:lvl3pPr>
      <a:lvl4pPr marL="1287479" algn="l" defTabSz="858279" rtl="0" eaLnBrk="1" latinLnBrk="0" hangingPunct="1">
        <a:defRPr sz="1800" kern="1200">
          <a:solidFill>
            <a:schemeClr val="tx1"/>
          </a:solidFill>
          <a:latin typeface="+mn-lt"/>
          <a:ea typeface="+mn-ea"/>
          <a:cs typeface="+mn-cs"/>
        </a:defRPr>
      </a:lvl4pPr>
      <a:lvl5pPr marL="1716621" algn="l" defTabSz="858279" rtl="0" eaLnBrk="1" latinLnBrk="0" hangingPunct="1">
        <a:defRPr sz="1800" kern="1200">
          <a:solidFill>
            <a:schemeClr val="tx1"/>
          </a:solidFill>
          <a:latin typeface="+mn-lt"/>
          <a:ea typeface="+mn-ea"/>
          <a:cs typeface="+mn-cs"/>
        </a:defRPr>
      </a:lvl5pPr>
      <a:lvl6pPr marL="2145745" algn="l" defTabSz="858279" rtl="0" eaLnBrk="1" latinLnBrk="0" hangingPunct="1">
        <a:defRPr sz="1800" kern="1200">
          <a:solidFill>
            <a:schemeClr val="tx1"/>
          </a:solidFill>
          <a:latin typeface="+mn-lt"/>
          <a:ea typeface="+mn-ea"/>
          <a:cs typeface="+mn-cs"/>
        </a:defRPr>
      </a:lvl6pPr>
      <a:lvl7pPr marL="2574907" algn="l" defTabSz="858279" rtl="0" eaLnBrk="1" latinLnBrk="0" hangingPunct="1">
        <a:defRPr sz="1800" kern="1200">
          <a:solidFill>
            <a:schemeClr val="tx1"/>
          </a:solidFill>
          <a:latin typeface="+mn-lt"/>
          <a:ea typeface="+mn-ea"/>
          <a:cs typeface="+mn-cs"/>
        </a:defRPr>
      </a:lvl7pPr>
      <a:lvl8pPr marL="3004081" algn="l" defTabSz="858279" rtl="0" eaLnBrk="1" latinLnBrk="0" hangingPunct="1">
        <a:defRPr sz="1800" kern="1200">
          <a:solidFill>
            <a:schemeClr val="tx1"/>
          </a:solidFill>
          <a:latin typeface="+mn-lt"/>
          <a:ea typeface="+mn-ea"/>
          <a:cs typeface="+mn-cs"/>
        </a:defRPr>
      </a:lvl8pPr>
      <a:lvl9pPr marL="3433186" algn="l" defTabSz="85827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251635" y="274638"/>
            <a:ext cx="6481763" cy="706437"/>
          </a:xfrm>
          <a:prstGeom prst="rect">
            <a:avLst/>
          </a:prstGeom>
          <a:noFill/>
          <a:ln w="9525">
            <a:noFill/>
            <a:miter lim="800000"/>
            <a:headEnd/>
            <a:tailEnd/>
          </a:ln>
        </p:spPr>
        <p:txBody>
          <a:bodyPr vert="horz" wrap="square" lIns="83630" tIns="41978" rIns="83630" bIns="41978" numCol="1" anchor="ctr" anchorCtr="0" compatLnSpc="1">
            <a:prstTxWarp prst="textNoShape">
              <a:avLst/>
            </a:prstTxWarp>
          </a:bodyPr>
          <a:lstStyle/>
          <a:p>
            <a:pPr lvl="0"/>
            <a:r>
              <a:rPr lang="en-ZA"/>
              <a:t>Click to edit Master title style</a:t>
            </a:r>
          </a:p>
        </p:txBody>
      </p:sp>
      <p:sp>
        <p:nvSpPr>
          <p:cNvPr id="43011" name="Rectangle 3"/>
          <p:cNvSpPr>
            <a:spLocks noGrp="1" noChangeArrowheads="1"/>
          </p:cNvSpPr>
          <p:nvPr>
            <p:ph type="body" idx="1"/>
          </p:nvPr>
        </p:nvSpPr>
        <p:spPr bwMode="auto">
          <a:xfrm>
            <a:off x="250825" y="1341439"/>
            <a:ext cx="8642350" cy="4784725"/>
          </a:xfrm>
          <a:prstGeom prst="rect">
            <a:avLst/>
          </a:prstGeom>
          <a:noFill/>
          <a:ln w="9525">
            <a:noFill/>
            <a:miter lim="800000"/>
            <a:headEnd/>
            <a:tailEnd/>
          </a:ln>
        </p:spPr>
        <p:txBody>
          <a:bodyPr vert="horz" wrap="square" lIns="83630" tIns="41978" rIns="83630" bIns="41978" numCol="1" anchor="t" anchorCtr="0" compatLnSpc="1">
            <a:prstTxWarp prst="textNoShape">
              <a:avLst/>
            </a:prstTxWarp>
          </a:bodyPr>
          <a:lstStyle/>
          <a:p>
            <a:pPr lvl="0"/>
            <a:r>
              <a:rPr lang="en-ZA"/>
              <a:t>Click to edit Master text styles</a:t>
            </a:r>
          </a:p>
          <a:p>
            <a:pPr lvl="1"/>
            <a:r>
              <a:rPr lang="en-ZA"/>
              <a:t>Second level</a:t>
            </a:r>
          </a:p>
          <a:p>
            <a:pPr lvl="2"/>
            <a:r>
              <a:rPr lang="en-ZA"/>
              <a:t>Third level</a:t>
            </a:r>
          </a:p>
          <a:p>
            <a:pPr lvl="3"/>
            <a:r>
              <a:rPr lang="en-ZA"/>
              <a:t>Fourth level</a:t>
            </a:r>
          </a:p>
          <a:p>
            <a:pPr lvl="4"/>
            <a:r>
              <a:rPr lang="en-ZA"/>
              <a:t>Fifth level</a:t>
            </a:r>
          </a:p>
        </p:txBody>
      </p:sp>
      <p:sp>
        <p:nvSpPr>
          <p:cNvPr id="1030" name="Rectangle 6"/>
          <p:cNvSpPr>
            <a:spLocks noGrp="1" noChangeArrowheads="1"/>
          </p:cNvSpPr>
          <p:nvPr>
            <p:ph type="sldNum" sz="quarter" idx="4"/>
          </p:nvPr>
        </p:nvSpPr>
        <p:spPr bwMode="auto">
          <a:xfrm>
            <a:off x="3505201" y="6453188"/>
            <a:ext cx="2133600" cy="404812"/>
          </a:xfrm>
          <a:prstGeom prst="rect">
            <a:avLst/>
          </a:prstGeom>
          <a:noFill/>
          <a:ln w="9525">
            <a:noFill/>
            <a:miter lim="800000"/>
            <a:headEnd/>
            <a:tailEnd/>
          </a:ln>
          <a:effectLst/>
        </p:spPr>
        <p:txBody>
          <a:bodyPr vert="horz" wrap="square" lIns="83630" tIns="41978" rIns="83630" bIns="41978" numCol="1" anchor="t" anchorCtr="0" compatLnSpc="1">
            <a:prstTxWarp prst="textNoShape">
              <a:avLst/>
            </a:prstTxWarp>
          </a:bodyPr>
          <a:lstStyle>
            <a:lvl1pPr algn="ctr" fontAlgn="auto">
              <a:spcBef>
                <a:spcPts val="0"/>
              </a:spcBef>
              <a:spcAft>
                <a:spcPts val="0"/>
              </a:spcAft>
              <a:defRPr sz="1400">
                <a:solidFill>
                  <a:schemeClr val="bg1"/>
                </a:solidFill>
                <a:latin typeface="+mn-lt"/>
                <a:cs typeface="+mn-cs"/>
              </a:defRPr>
            </a:lvl1pPr>
          </a:lstStyle>
          <a:p>
            <a:pPr>
              <a:defRPr/>
            </a:pPr>
            <a:fld id="{A5CEC1E5-3A72-4DC3-B0E2-FA2BAAF69ADE}" type="slidenum">
              <a:rPr lang="en-ZA"/>
              <a:pPr>
                <a:defRPr/>
              </a:pPr>
              <a:t>‹#›</a:t>
            </a:fld>
            <a:endParaRPr lang="en-ZA"/>
          </a:p>
        </p:txBody>
      </p:sp>
    </p:spTree>
  </p:cSld>
  <p:clrMap bg1="lt1" tx1="dk1" bg2="lt2" tx2="dk2" accent1="accent1" accent2="accent2" accent3="accent3" accent4="accent4" accent5="accent5" accent6="accent6" hlink="hlink" folHlink="folHlink"/>
  <p:sldLayoutIdLst>
    <p:sldLayoutId id="2147484035" r:id="rId1"/>
    <p:sldLayoutId id="2147484034" r:id="rId2"/>
    <p:sldLayoutId id="2147484033" r:id="rId3"/>
    <p:sldLayoutId id="2147484032" r:id="rId4"/>
    <p:sldLayoutId id="2147484031" r:id="rId5"/>
    <p:sldLayoutId id="2147484030" r:id="rId6"/>
    <p:sldLayoutId id="2147484029" r:id="rId7"/>
    <p:sldLayoutId id="2147484028" r:id="rId8"/>
    <p:sldLayoutId id="2147484027" r:id="rId9"/>
    <p:sldLayoutId id="2147484026" r:id="rId10"/>
    <p:sldLayoutId id="2147484025" r:id="rId11"/>
    <p:sldLayoutId id="2147484024" r:id="rId12"/>
    <p:sldLayoutId id="2147484023" r:id="rId13"/>
  </p:sldLayoutIdLst>
  <p:hf hdr="0" ftr="0" dt="0"/>
  <p:txStyles>
    <p:titleStyle>
      <a:lvl1pPr algn="l" rtl="0" eaLnBrk="0" fontAlgn="base" hangingPunct="0">
        <a:spcBef>
          <a:spcPct val="0"/>
        </a:spcBef>
        <a:spcAft>
          <a:spcPct val="0"/>
        </a:spcAft>
        <a:defRPr sz="3200" b="1">
          <a:solidFill>
            <a:srgbClr val="FF9900"/>
          </a:solidFill>
          <a:latin typeface="+mj-lt"/>
          <a:ea typeface="+mj-ea"/>
          <a:cs typeface="+mj-cs"/>
        </a:defRPr>
      </a:lvl1pPr>
      <a:lvl2pPr algn="l" rtl="0" eaLnBrk="0" fontAlgn="base" hangingPunct="0">
        <a:spcBef>
          <a:spcPct val="0"/>
        </a:spcBef>
        <a:spcAft>
          <a:spcPct val="0"/>
        </a:spcAft>
        <a:defRPr sz="3200" b="1">
          <a:solidFill>
            <a:srgbClr val="FF9900"/>
          </a:solidFill>
          <a:latin typeface="Arial Narrow" pitchFamily="34" charset="0"/>
          <a:ea typeface="MS PGothic" pitchFamily="34" charset="-128"/>
          <a:cs typeface="Arial" pitchFamily="34" charset="0"/>
        </a:defRPr>
      </a:lvl2pPr>
      <a:lvl3pPr algn="l" rtl="0" eaLnBrk="0" fontAlgn="base" hangingPunct="0">
        <a:spcBef>
          <a:spcPct val="0"/>
        </a:spcBef>
        <a:spcAft>
          <a:spcPct val="0"/>
        </a:spcAft>
        <a:defRPr sz="3200" b="1">
          <a:solidFill>
            <a:srgbClr val="FF9900"/>
          </a:solidFill>
          <a:latin typeface="Arial Narrow" pitchFamily="34" charset="0"/>
          <a:ea typeface="MS PGothic" pitchFamily="34" charset="-128"/>
          <a:cs typeface="Arial" pitchFamily="34" charset="0"/>
        </a:defRPr>
      </a:lvl3pPr>
      <a:lvl4pPr algn="l" rtl="0" eaLnBrk="0" fontAlgn="base" hangingPunct="0">
        <a:spcBef>
          <a:spcPct val="0"/>
        </a:spcBef>
        <a:spcAft>
          <a:spcPct val="0"/>
        </a:spcAft>
        <a:defRPr sz="3200" b="1">
          <a:solidFill>
            <a:srgbClr val="FF9900"/>
          </a:solidFill>
          <a:latin typeface="Arial Narrow" pitchFamily="34" charset="0"/>
          <a:ea typeface="MS PGothic" pitchFamily="34" charset="-128"/>
          <a:cs typeface="Arial" pitchFamily="34" charset="0"/>
        </a:defRPr>
      </a:lvl4pPr>
      <a:lvl5pPr algn="l" rtl="0" eaLnBrk="0" fontAlgn="base" hangingPunct="0">
        <a:spcBef>
          <a:spcPct val="0"/>
        </a:spcBef>
        <a:spcAft>
          <a:spcPct val="0"/>
        </a:spcAft>
        <a:defRPr sz="3200" b="1">
          <a:solidFill>
            <a:srgbClr val="FF9900"/>
          </a:solidFill>
          <a:latin typeface="Arial Narrow" pitchFamily="34" charset="0"/>
          <a:ea typeface="MS PGothic" pitchFamily="34" charset="-128"/>
          <a:cs typeface="Arial" pitchFamily="34" charset="0"/>
        </a:defRPr>
      </a:lvl5pPr>
      <a:lvl6pPr marL="419659" algn="l" rtl="0" fontAlgn="base">
        <a:spcBef>
          <a:spcPct val="0"/>
        </a:spcBef>
        <a:spcAft>
          <a:spcPct val="0"/>
        </a:spcAft>
        <a:defRPr sz="3200" b="1">
          <a:solidFill>
            <a:srgbClr val="FF9900"/>
          </a:solidFill>
          <a:latin typeface="Arial Narrow" pitchFamily="34" charset="0"/>
          <a:ea typeface="MS PGothic" pitchFamily="34" charset="-128"/>
          <a:cs typeface="Arial" pitchFamily="34" charset="0"/>
        </a:defRPr>
      </a:lvl6pPr>
      <a:lvl7pPr marL="839275" algn="l" rtl="0" fontAlgn="base">
        <a:spcBef>
          <a:spcPct val="0"/>
        </a:spcBef>
        <a:spcAft>
          <a:spcPct val="0"/>
        </a:spcAft>
        <a:defRPr sz="3200" b="1">
          <a:solidFill>
            <a:srgbClr val="FF9900"/>
          </a:solidFill>
          <a:latin typeface="Arial Narrow" pitchFamily="34" charset="0"/>
          <a:ea typeface="MS PGothic" pitchFamily="34" charset="-128"/>
          <a:cs typeface="Arial" pitchFamily="34" charset="0"/>
        </a:defRPr>
      </a:lvl7pPr>
      <a:lvl8pPr marL="1258953" algn="l" rtl="0" fontAlgn="base">
        <a:spcBef>
          <a:spcPct val="0"/>
        </a:spcBef>
        <a:spcAft>
          <a:spcPct val="0"/>
        </a:spcAft>
        <a:defRPr sz="3200" b="1">
          <a:solidFill>
            <a:srgbClr val="FF9900"/>
          </a:solidFill>
          <a:latin typeface="Arial Narrow" pitchFamily="34" charset="0"/>
          <a:ea typeface="MS PGothic" pitchFamily="34" charset="-128"/>
          <a:cs typeface="Arial" pitchFamily="34" charset="0"/>
        </a:defRPr>
      </a:lvl8pPr>
      <a:lvl9pPr marL="1678554" algn="l" rtl="0" fontAlgn="base">
        <a:spcBef>
          <a:spcPct val="0"/>
        </a:spcBef>
        <a:spcAft>
          <a:spcPct val="0"/>
        </a:spcAft>
        <a:defRPr sz="3200" b="1">
          <a:solidFill>
            <a:srgbClr val="FF9900"/>
          </a:solidFill>
          <a:latin typeface="Arial Narrow" pitchFamily="34" charset="0"/>
          <a:ea typeface="MS PGothic" pitchFamily="34" charset="-128"/>
          <a:cs typeface="Arial" pitchFamily="34" charset="0"/>
        </a:defRPr>
      </a:lvl9pPr>
    </p:titleStyle>
    <p:bodyStyle>
      <a:lvl1pPr marL="314762" indent="-314762" algn="l" rtl="0" eaLnBrk="0" fontAlgn="base" hangingPunct="0">
        <a:spcBef>
          <a:spcPct val="20000"/>
        </a:spcBef>
        <a:spcAft>
          <a:spcPct val="0"/>
        </a:spcAft>
        <a:buClr>
          <a:srgbClr val="FF9900"/>
        </a:buClr>
        <a:buSzPct val="80000"/>
        <a:buFont typeface="Wingdings" pitchFamily="2" charset="2"/>
        <a:buChar char="§"/>
        <a:defRPr sz="2800">
          <a:solidFill>
            <a:schemeClr val="tx1"/>
          </a:solidFill>
          <a:latin typeface="+mn-lt"/>
          <a:ea typeface="+mn-ea"/>
          <a:cs typeface="+mn-cs"/>
        </a:defRPr>
      </a:lvl1pPr>
      <a:lvl2pPr marL="681849" indent="-262280" algn="l" rtl="0" eaLnBrk="0" fontAlgn="base" hangingPunct="0">
        <a:spcBef>
          <a:spcPct val="20000"/>
        </a:spcBef>
        <a:spcAft>
          <a:spcPct val="0"/>
        </a:spcAft>
        <a:buClr>
          <a:srgbClr val="FF9900"/>
        </a:buClr>
        <a:buSzPct val="80000"/>
        <a:buFont typeface="Wingdings" pitchFamily="2" charset="2"/>
        <a:buChar char="§"/>
        <a:defRPr sz="2400">
          <a:solidFill>
            <a:schemeClr val="tx1"/>
          </a:solidFill>
          <a:latin typeface="+mn-lt"/>
          <a:ea typeface="+mn-ea"/>
          <a:cs typeface="+mn-cs"/>
        </a:defRPr>
      </a:lvl2pPr>
      <a:lvl3pPr marL="1049098" indent="-209662" algn="l" rtl="0" eaLnBrk="0" fontAlgn="base" hangingPunct="0">
        <a:spcBef>
          <a:spcPct val="20000"/>
        </a:spcBef>
        <a:spcAft>
          <a:spcPct val="0"/>
        </a:spcAft>
        <a:buClr>
          <a:srgbClr val="FF9900"/>
        </a:buClr>
        <a:buSzPct val="80000"/>
        <a:buFont typeface="Wingdings" pitchFamily="2" charset="2"/>
        <a:buChar char="§"/>
        <a:defRPr sz="2000">
          <a:solidFill>
            <a:schemeClr val="tx1"/>
          </a:solidFill>
          <a:latin typeface="+mn-lt"/>
          <a:ea typeface="+mn-ea"/>
          <a:cs typeface="+mn-cs"/>
        </a:defRPr>
      </a:lvl3pPr>
      <a:lvl4pPr marL="1468735" indent="-209662" algn="l" rtl="0" eaLnBrk="0" fontAlgn="base" hangingPunct="0">
        <a:spcBef>
          <a:spcPct val="20000"/>
        </a:spcBef>
        <a:spcAft>
          <a:spcPct val="0"/>
        </a:spcAft>
        <a:buClr>
          <a:srgbClr val="FF9900"/>
        </a:buClr>
        <a:buSzPct val="80000"/>
        <a:buFont typeface="Wingdings" pitchFamily="2" charset="2"/>
        <a:buChar char="§"/>
        <a:defRPr sz="2000">
          <a:solidFill>
            <a:schemeClr val="tx1"/>
          </a:solidFill>
          <a:latin typeface="+mn-lt"/>
          <a:ea typeface="+mn-ea"/>
          <a:cs typeface="+mn-cs"/>
        </a:defRPr>
      </a:lvl4pPr>
      <a:lvl5pPr marL="1888390" indent="-209662" algn="l" rtl="0" eaLnBrk="0" fontAlgn="base" hangingPunct="0">
        <a:spcBef>
          <a:spcPct val="20000"/>
        </a:spcBef>
        <a:spcAft>
          <a:spcPct val="0"/>
        </a:spcAft>
        <a:buClr>
          <a:srgbClr val="FF9900"/>
        </a:buClr>
        <a:buSzPct val="80000"/>
        <a:buFont typeface="Wingdings" pitchFamily="2" charset="2"/>
        <a:buChar char="§"/>
        <a:defRPr sz="1600">
          <a:solidFill>
            <a:schemeClr val="tx1"/>
          </a:solidFill>
          <a:latin typeface="+mn-lt"/>
          <a:ea typeface="+mn-ea"/>
          <a:cs typeface="+mn-cs"/>
        </a:defRPr>
      </a:lvl5pPr>
      <a:lvl6pPr marL="2308008" indent="-209662" algn="l" rtl="0" fontAlgn="base">
        <a:spcBef>
          <a:spcPct val="20000"/>
        </a:spcBef>
        <a:spcAft>
          <a:spcPct val="0"/>
        </a:spcAft>
        <a:buClr>
          <a:srgbClr val="FF9900"/>
        </a:buClr>
        <a:buSzPct val="80000"/>
        <a:buFont typeface="Wingdings" pitchFamily="2" charset="2"/>
        <a:buChar char="§"/>
        <a:defRPr sz="1600">
          <a:solidFill>
            <a:schemeClr val="tx1"/>
          </a:solidFill>
          <a:latin typeface="+mn-lt"/>
          <a:ea typeface="+mn-ea"/>
          <a:cs typeface="+mn-cs"/>
        </a:defRPr>
      </a:lvl6pPr>
      <a:lvl7pPr marL="2727648" indent="-209662" algn="l" rtl="0" fontAlgn="base">
        <a:spcBef>
          <a:spcPct val="20000"/>
        </a:spcBef>
        <a:spcAft>
          <a:spcPct val="0"/>
        </a:spcAft>
        <a:buClr>
          <a:srgbClr val="FF9900"/>
        </a:buClr>
        <a:buSzPct val="80000"/>
        <a:buFont typeface="Wingdings" pitchFamily="2" charset="2"/>
        <a:buChar char="§"/>
        <a:defRPr sz="1600">
          <a:solidFill>
            <a:schemeClr val="tx1"/>
          </a:solidFill>
          <a:latin typeface="+mn-lt"/>
          <a:ea typeface="+mn-ea"/>
          <a:cs typeface="+mn-cs"/>
        </a:defRPr>
      </a:lvl7pPr>
      <a:lvl8pPr marL="3147313" indent="-209662" algn="l" rtl="0" fontAlgn="base">
        <a:spcBef>
          <a:spcPct val="20000"/>
        </a:spcBef>
        <a:spcAft>
          <a:spcPct val="0"/>
        </a:spcAft>
        <a:buClr>
          <a:srgbClr val="FF9900"/>
        </a:buClr>
        <a:buSzPct val="80000"/>
        <a:buFont typeface="Wingdings" pitchFamily="2" charset="2"/>
        <a:buChar char="§"/>
        <a:defRPr sz="1600">
          <a:solidFill>
            <a:schemeClr val="tx1"/>
          </a:solidFill>
          <a:latin typeface="+mn-lt"/>
          <a:ea typeface="+mn-ea"/>
          <a:cs typeface="+mn-cs"/>
        </a:defRPr>
      </a:lvl8pPr>
      <a:lvl9pPr marL="3566906" indent="-209662" algn="l" rtl="0" fontAlgn="base">
        <a:spcBef>
          <a:spcPct val="20000"/>
        </a:spcBef>
        <a:spcAft>
          <a:spcPct val="0"/>
        </a:spcAft>
        <a:buClr>
          <a:srgbClr val="FF9900"/>
        </a:buClr>
        <a:buSzPct val="80000"/>
        <a:buFont typeface="Wingdings" pitchFamily="2" charset="2"/>
        <a:buChar char="§"/>
        <a:defRPr sz="1600">
          <a:solidFill>
            <a:schemeClr val="tx1"/>
          </a:solidFill>
          <a:latin typeface="+mn-lt"/>
          <a:ea typeface="+mn-ea"/>
          <a:cs typeface="+mn-cs"/>
        </a:defRPr>
      </a:lvl9pPr>
    </p:bodyStyle>
    <p:otherStyle>
      <a:defPPr>
        <a:defRPr lang="en-US"/>
      </a:defPPr>
      <a:lvl1pPr marL="0" algn="l" defTabSz="839275" rtl="0" eaLnBrk="1" latinLnBrk="0" hangingPunct="1">
        <a:defRPr sz="1800" kern="1200">
          <a:solidFill>
            <a:schemeClr val="tx1"/>
          </a:solidFill>
          <a:latin typeface="+mn-lt"/>
          <a:ea typeface="+mn-ea"/>
          <a:cs typeface="+mn-cs"/>
        </a:defRPr>
      </a:lvl1pPr>
      <a:lvl2pPr marL="419659" algn="l" defTabSz="839275" rtl="0" eaLnBrk="1" latinLnBrk="0" hangingPunct="1">
        <a:defRPr sz="1800" kern="1200">
          <a:solidFill>
            <a:schemeClr val="tx1"/>
          </a:solidFill>
          <a:latin typeface="+mn-lt"/>
          <a:ea typeface="+mn-ea"/>
          <a:cs typeface="+mn-cs"/>
        </a:defRPr>
      </a:lvl2pPr>
      <a:lvl3pPr marL="839275" algn="l" defTabSz="839275" rtl="0" eaLnBrk="1" latinLnBrk="0" hangingPunct="1">
        <a:defRPr sz="1800" kern="1200">
          <a:solidFill>
            <a:schemeClr val="tx1"/>
          </a:solidFill>
          <a:latin typeface="+mn-lt"/>
          <a:ea typeface="+mn-ea"/>
          <a:cs typeface="+mn-cs"/>
        </a:defRPr>
      </a:lvl3pPr>
      <a:lvl4pPr marL="1258953" algn="l" defTabSz="839275" rtl="0" eaLnBrk="1" latinLnBrk="0" hangingPunct="1">
        <a:defRPr sz="1800" kern="1200">
          <a:solidFill>
            <a:schemeClr val="tx1"/>
          </a:solidFill>
          <a:latin typeface="+mn-lt"/>
          <a:ea typeface="+mn-ea"/>
          <a:cs typeface="+mn-cs"/>
        </a:defRPr>
      </a:lvl4pPr>
      <a:lvl5pPr marL="1678554" algn="l" defTabSz="839275" rtl="0" eaLnBrk="1" latinLnBrk="0" hangingPunct="1">
        <a:defRPr sz="1800" kern="1200">
          <a:solidFill>
            <a:schemeClr val="tx1"/>
          </a:solidFill>
          <a:latin typeface="+mn-lt"/>
          <a:ea typeface="+mn-ea"/>
          <a:cs typeface="+mn-cs"/>
        </a:defRPr>
      </a:lvl5pPr>
      <a:lvl6pPr marL="2098187" algn="l" defTabSz="839275" rtl="0" eaLnBrk="1" latinLnBrk="0" hangingPunct="1">
        <a:defRPr sz="1800" kern="1200">
          <a:solidFill>
            <a:schemeClr val="tx1"/>
          </a:solidFill>
          <a:latin typeface="+mn-lt"/>
          <a:ea typeface="+mn-ea"/>
          <a:cs typeface="+mn-cs"/>
        </a:defRPr>
      </a:lvl6pPr>
      <a:lvl7pPr marL="2517827" algn="l" defTabSz="839275" rtl="0" eaLnBrk="1" latinLnBrk="0" hangingPunct="1">
        <a:defRPr sz="1800" kern="1200">
          <a:solidFill>
            <a:schemeClr val="tx1"/>
          </a:solidFill>
          <a:latin typeface="+mn-lt"/>
          <a:ea typeface="+mn-ea"/>
          <a:cs typeface="+mn-cs"/>
        </a:defRPr>
      </a:lvl7pPr>
      <a:lvl8pPr marL="2937465" algn="l" defTabSz="839275" rtl="0" eaLnBrk="1" latinLnBrk="0" hangingPunct="1">
        <a:defRPr sz="1800" kern="1200">
          <a:solidFill>
            <a:schemeClr val="tx1"/>
          </a:solidFill>
          <a:latin typeface="+mn-lt"/>
          <a:ea typeface="+mn-ea"/>
          <a:cs typeface="+mn-cs"/>
        </a:defRPr>
      </a:lvl8pPr>
      <a:lvl9pPr marL="3357078" algn="l" defTabSz="83927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9317"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24739">
              <a:defRPr/>
            </a:pPr>
            <a:fld id="{BB19D966-3EAD-41A6-8E5F-86640C9254C2}" type="slidenum">
              <a:rPr lang="en-ZA" smtClean="0">
                <a:solidFill>
                  <a:srgbClr val="FFFFFF"/>
                </a:solidFill>
                <a:ea typeface="MS PGothic" charset="0"/>
                <a:sym typeface="Helvetica Light" charset="0"/>
              </a:rPr>
              <a:pPr algn="ctr" defTabSz="624739">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4166591618"/>
      </p:ext>
    </p:extLst>
  </p:cSld>
  <p:clrMap bg1="lt1" tx1="dk1" bg2="lt2" tx2="dk2" accent1="accent1" accent2="accent2" accent3="accent3" accent4="accent4" accent5="accent5" accent6="accent6" hlink="hlink" folHlink="folHlink"/>
  <p:sldLayoutIdLst>
    <p:sldLayoutId id="2147486173" r:id="rId1"/>
    <p:sldLayoutId id="2147486174"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29582" algn="l" rtl="0" fontAlgn="base">
        <a:spcBef>
          <a:spcPct val="0"/>
        </a:spcBef>
        <a:spcAft>
          <a:spcPct val="0"/>
        </a:spcAft>
        <a:defRPr sz="3200" b="1">
          <a:solidFill>
            <a:srgbClr val="FF9900"/>
          </a:solidFill>
          <a:latin typeface="Arial Narrow" pitchFamily="34" charset="0"/>
        </a:defRPr>
      </a:lvl6pPr>
      <a:lvl7pPr marL="859159" algn="l" rtl="0" fontAlgn="base">
        <a:spcBef>
          <a:spcPct val="0"/>
        </a:spcBef>
        <a:spcAft>
          <a:spcPct val="0"/>
        </a:spcAft>
        <a:defRPr sz="3200" b="1">
          <a:solidFill>
            <a:srgbClr val="FF9900"/>
          </a:solidFill>
          <a:latin typeface="Arial Narrow" pitchFamily="34" charset="0"/>
        </a:defRPr>
      </a:lvl7pPr>
      <a:lvl8pPr marL="1288799" algn="l" rtl="0" fontAlgn="base">
        <a:spcBef>
          <a:spcPct val="0"/>
        </a:spcBef>
        <a:spcAft>
          <a:spcPct val="0"/>
        </a:spcAft>
        <a:defRPr sz="3200" b="1">
          <a:solidFill>
            <a:srgbClr val="FF9900"/>
          </a:solidFill>
          <a:latin typeface="Arial Narrow" pitchFamily="34" charset="0"/>
        </a:defRPr>
      </a:lvl8pPr>
      <a:lvl9pPr marL="1718381" algn="l" rtl="0" fontAlgn="base">
        <a:spcBef>
          <a:spcPct val="0"/>
        </a:spcBef>
        <a:spcAft>
          <a:spcPct val="0"/>
        </a:spcAft>
        <a:defRPr sz="3200" b="1">
          <a:solidFill>
            <a:srgbClr val="FF9900"/>
          </a:solidFill>
          <a:latin typeface="Arial Narrow" pitchFamily="34" charset="0"/>
        </a:defRPr>
      </a:lvl9pPr>
    </p:titleStyle>
    <p:bodyStyle>
      <a:lvl1pPr marL="322238" indent="-322238"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698022" indent="-268596"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73974" indent="-214683"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503579" indent="-214683"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33166" indent="-214683"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362763" indent="-214683"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792332" indent="-214683"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21940" indent="-214683"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651515" indent="-214683"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59159" rtl="0" eaLnBrk="1" latinLnBrk="0" hangingPunct="1">
        <a:defRPr sz="1800" kern="1200">
          <a:solidFill>
            <a:schemeClr val="tx1"/>
          </a:solidFill>
          <a:latin typeface="+mn-lt"/>
          <a:ea typeface="+mn-ea"/>
          <a:cs typeface="+mn-cs"/>
        </a:defRPr>
      </a:lvl1pPr>
      <a:lvl2pPr marL="429582" algn="l" defTabSz="859159" rtl="0" eaLnBrk="1" latinLnBrk="0" hangingPunct="1">
        <a:defRPr sz="1800" kern="1200">
          <a:solidFill>
            <a:schemeClr val="tx1"/>
          </a:solidFill>
          <a:latin typeface="+mn-lt"/>
          <a:ea typeface="+mn-ea"/>
          <a:cs typeface="+mn-cs"/>
        </a:defRPr>
      </a:lvl2pPr>
      <a:lvl3pPr marL="859159" algn="l" defTabSz="859159" rtl="0" eaLnBrk="1" latinLnBrk="0" hangingPunct="1">
        <a:defRPr sz="1800" kern="1200">
          <a:solidFill>
            <a:schemeClr val="tx1"/>
          </a:solidFill>
          <a:latin typeface="+mn-lt"/>
          <a:ea typeface="+mn-ea"/>
          <a:cs typeface="+mn-cs"/>
        </a:defRPr>
      </a:lvl3pPr>
      <a:lvl4pPr marL="1288799" algn="l" defTabSz="859159" rtl="0" eaLnBrk="1" latinLnBrk="0" hangingPunct="1">
        <a:defRPr sz="1800" kern="1200">
          <a:solidFill>
            <a:schemeClr val="tx1"/>
          </a:solidFill>
          <a:latin typeface="+mn-lt"/>
          <a:ea typeface="+mn-ea"/>
          <a:cs typeface="+mn-cs"/>
        </a:defRPr>
      </a:lvl4pPr>
      <a:lvl5pPr marL="1718381" algn="l" defTabSz="859159" rtl="0" eaLnBrk="1" latinLnBrk="0" hangingPunct="1">
        <a:defRPr sz="1800" kern="1200">
          <a:solidFill>
            <a:schemeClr val="tx1"/>
          </a:solidFill>
          <a:latin typeface="+mn-lt"/>
          <a:ea typeface="+mn-ea"/>
          <a:cs typeface="+mn-cs"/>
        </a:defRPr>
      </a:lvl5pPr>
      <a:lvl6pPr marL="2147945" algn="l" defTabSz="859159" rtl="0" eaLnBrk="1" latinLnBrk="0" hangingPunct="1">
        <a:defRPr sz="1800" kern="1200">
          <a:solidFill>
            <a:schemeClr val="tx1"/>
          </a:solidFill>
          <a:latin typeface="+mn-lt"/>
          <a:ea typeface="+mn-ea"/>
          <a:cs typeface="+mn-cs"/>
        </a:defRPr>
      </a:lvl6pPr>
      <a:lvl7pPr marL="2577546" algn="l" defTabSz="859159" rtl="0" eaLnBrk="1" latinLnBrk="0" hangingPunct="1">
        <a:defRPr sz="1800" kern="1200">
          <a:solidFill>
            <a:schemeClr val="tx1"/>
          </a:solidFill>
          <a:latin typeface="+mn-lt"/>
          <a:ea typeface="+mn-ea"/>
          <a:cs typeface="+mn-cs"/>
        </a:defRPr>
      </a:lvl7pPr>
      <a:lvl8pPr marL="3007161" algn="l" defTabSz="859159" rtl="0" eaLnBrk="1" latinLnBrk="0" hangingPunct="1">
        <a:defRPr sz="1800" kern="1200">
          <a:solidFill>
            <a:schemeClr val="tx1"/>
          </a:solidFill>
          <a:latin typeface="+mn-lt"/>
          <a:ea typeface="+mn-ea"/>
          <a:cs typeface="+mn-cs"/>
        </a:defRPr>
      </a:lvl8pPr>
      <a:lvl9pPr marL="3436705" algn="l" defTabSz="859159"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9308"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25027">
              <a:defRPr/>
            </a:pPr>
            <a:fld id="{BB19D966-3EAD-41A6-8E5F-86640C9254C2}" type="slidenum">
              <a:rPr lang="en-ZA" smtClean="0">
                <a:solidFill>
                  <a:srgbClr val="FFFFFF"/>
                </a:solidFill>
                <a:ea typeface="MS PGothic" charset="0"/>
                <a:sym typeface="Helvetica Light" charset="0"/>
              </a:rPr>
              <a:pPr algn="ctr" defTabSz="625027">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2105098445"/>
      </p:ext>
    </p:extLst>
  </p:cSld>
  <p:clrMap bg1="lt1" tx1="dk1" bg2="lt2" tx2="dk2" accent1="accent1" accent2="accent2" accent3="accent3" accent4="accent4" accent5="accent5" accent6="accent6" hlink="hlink" folHlink="folHlink"/>
  <p:sldLayoutIdLst>
    <p:sldLayoutId id="2147486176" r:id="rId1"/>
    <p:sldLayoutId id="2147486177"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29780" algn="l" rtl="0" fontAlgn="base">
        <a:spcBef>
          <a:spcPct val="0"/>
        </a:spcBef>
        <a:spcAft>
          <a:spcPct val="0"/>
        </a:spcAft>
        <a:defRPr sz="3200" b="1">
          <a:solidFill>
            <a:srgbClr val="FF9900"/>
          </a:solidFill>
          <a:latin typeface="Arial Narrow" pitchFamily="34" charset="0"/>
        </a:defRPr>
      </a:lvl6pPr>
      <a:lvl7pPr marL="859555" algn="l" rtl="0" fontAlgn="base">
        <a:spcBef>
          <a:spcPct val="0"/>
        </a:spcBef>
        <a:spcAft>
          <a:spcPct val="0"/>
        </a:spcAft>
        <a:defRPr sz="3200" b="1">
          <a:solidFill>
            <a:srgbClr val="FF9900"/>
          </a:solidFill>
          <a:latin typeface="Arial Narrow" pitchFamily="34" charset="0"/>
        </a:defRPr>
      </a:lvl7pPr>
      <a:lvl8pPr marL="1289393" algn="l" rtl="0" fontAlgn="base">
        <a:spcBef>
          <a:spcPct val="0"/>
        </a:spcBef>
        <a:spcAft>
          <a:spcPct val="0"/>
        </a:spcAft>
        <a:defRPr sz="3200" b="1">
          <a:solidFill>
            <a:srgbClr val="FF9900"/>
          </a:solidFill>
          <a:latin typeface="Arial Narrow" pitchFamily="34" charset="0"/>
        </a:defRPr>
      </a:lvl8pPr>
      <a:lvl9pPr marL="1719173" algn="l" rtl="0" fontAlgn="base">
        <a:spcBef>
          <a:spcPct val="0"/>
        </a:spcBef>
        <a:spcAft>
          <a:spcPct val="0"/>
        </a:spcAft>
        <a:defRPr sz="3200" b="1">
          <a:solidFill>
            <a:srgbClr val="FF9900"/>
          </a:solidFill>
          <a:latin typeface="Arial Narrow" pitchFamily="34" charset="0"/>
        </a:defRPr>
      </a:lvl9pPr>
    </p:titleStyle>
    <p:bodyStyle>
      <a:lvl1pPr marL="322388" indent="-322388"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698345" indent="-268720"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74469" indent="-214782"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504272" indent="-214782"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34057" indent="-214782"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363852" indent="-214782"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793619" indent="-214782"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23425" indent="-214782"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653198" indent="-214782"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59555" rtl="0" eaLnBrk="1" latinLnBrk="0" hangingPunct="1">
        <a:defRPr sz="1800" kern="1200">
          <a:solidFill>
            <a:schemeClr val="tx1"/>
          </a:solidFill>
          <a:latin typeface="+mn-lt"/>
          <a:ea typeface="+mn-ea"/>
          <a:cs typeface="+mn-cs"/>
        </a:defRPr>
      </a:lvl1pPr>
      <a:lvl2pPr marL="429780" algn="l" defTabSz="859555" rtl="0" eaLnBrk="1" latinLnBrk="0" hangingPunct="1">
        <a:defRPr sz="1800" kern="1200">
          <a:solidFill>
            <a:schemeClr val="tx1"/>
          </a:solidFill>
          <a:latin typeface="+mn-lt"/>
          <a:ea typeface="+mn-ea"/>
          <a:cs typeface="+mn-cs"/>
        </a:defRPr>
      </a:lvl2pPr>
      <a:lvl3pPr marL="859555" algn="l" defTabSz="859555" rtl="0" eaLnBrk="1" latinLnBrk="0" hangingPunct="1">
        <a:defRPr sz="1800" kern="1200">
          <a:solidFill>
            <a:schemeClr val="tx1"/>
          </a:solidFill>
          <a:latin typeface="+mn-lt"/>
          <a:ea typeface="+mn-ea"/>
          <a:cs typeface="+mn-cs"/>
        </a:defRPr>
      </a:lvl3pPr>
      <a:lvl4pPr marL="1289393" algn="l" defTabSz="859555" rtl="0" eaLnBrk="1" latinLnBrk="0" hangingPunct="1">
        <a:defRPr sz="1800" kern="1200">
          <a:solidFill>
            <a:schemeClr val="tx1"/>
          </a:solidFill>
          <a:latin typeface="+mn-lt"/>
          <a:ea typeface="+mn-ea"/>
          <a:cs typeface="+mn-cs"/>
        </a:defRPr>
      </a:lvl4pPr>
      <a:lvl5pPr marL="1719173" algn="l" defTabSz="859555" rtl="0" eaLnBrk="1" latinLnBrk="0" hangingPunct="1">
        <a:defRPr sz="1800" kern="1200">
          <a:solidFill>
            <a:schemeClr val="tx1"/>
          </a:solidFill>
          <a:latin typeface="+mn-lt"/>
          <a:ea typeface="+mn-ea"/>
          <a:cs typeface="+mn-cs"/>
        </a:defRPr>
      </a:lvl5pPr>
      <a:lvl6pPr marL="2148935" algn="l" defTabSz="859555" rtl="0" eaLnBrk="1" latinLnBrk="0" hangingPunct="1">
        <a:defRPr sz="1800" kern="1200">
          <a:solidFill>
            <a:schemeClr val="tx1"/>
          </a:solidFill>
          <a:latin typeface="+mn-lt"/>
          <a:ea typeface="+mn-ea"/>
          <a:cs typeface="+mn-cs"/>
        </a:defRPr>
      </a:lvl6pPr>
      <a:lvl7pPr marL="2578734" algn="l" defTabSz="859555" rtl="0" eaLnBrk="1" latinLnBrk="0" hangingPunct="1">
        <a:defRPr sz="1800" kern="1200">
          <a:solidFill>
            <a:schemeClr val="tx1"/>
          </a:solidFill>
          <a:latin typeface="+mn-lt"/>
          <a:ea typeface="+mn-ea"/>
          <a:cs typeface="+mn-cs"/>
        </a:defRPr>
      </a:lvl7pPr>
      <a:lvl8pPr marL="3008547" algn="l" defTabSz="859555" rtl="0" eaLnBrk="1" latinLnBrk="0" hangingPunct="1">
        <a:defRPr sz="1800" kern="1200">
          <a:solidFill>
            <a:schemeClr val="tx1"/>
          </a:solidFill>
          <a:latin typeface="+mn-lt"/>
          <a:ea typeface="+mn-ea"/>
          <a:cs typeface="+mn-cs"/>
        </a:defRPr>
      </a:lvl8pPr>
      <a:lvl9pPr marL="3438289" algn="l" defTabSz="859555"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9286"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25731">
              <a:defRPr/>
            </a:pPr>
            <a:fld id="{BB19D966-3EAD-41A6-8E5F-86640C9254C2}" type="slidenum">
              <a:rPr lang="en-ZA" smtClean="0">
                <a:solidFill>
                  <a:srgbClr val="FFFFFF"/>
                </a:solidFill>
                <a:ea typeface="MS PGothic" charset="0"/>
                <a:sym typeface="Helvetica Light" charset="0"/>
              </a:rPr>
              <a:pPr algn="ctr" defTabSz="625731">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1635136213"/>
      </p:ext>
    </p:extLst>
  </p:cSld>
  <p:clrMap bg1="lt1" tx1="dk1" bg2="lt2" tx2="dk2" accent1="accent1" accent2="accent2" accent3="accent3" accent4="accent4" accent5="accent5" accent6="accent6" hlink="hlink" folHlink="folHlink"/>
  <p:sldLayoutIdLst>
    <p:sldLayoutId id="2147486179" r:id="rId1"/>
    <p:sldLayoutId id="2147486180"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30264" algn="l" rtl="0" fontAlgn="base">
        <a:spcBef>
          <a:spcPct val="0"/>
        </a:spcBef>
        <a:spcAft>
          <a:spcPct val="0"/>
        </a:spcAft>
        <a:defRPr sz="3200" b="1">
          <a:solidFill>
            <a:srgbClr val="FF9900"/>
          </a:solidFill>
          <a:latin typeface="Arial Narrow" pitchFamily="34" charset="0"/>
        </a:defRPr>
      </a:lvl6pPr>
      <a:lvl7pPr marL="860523" algn="l" rtl="0" fontAlgn="base">
        <a:spcBef>
          <a:spcPct val="0"/>
        </a:spcBef>
        <a:spcAft>
          <a:spcPct val="0"/>
        </a:spcAft>
        <a:defRPr sz="3200" b="1">
          <a:solidFill>
            <a:srgbClr val="FF9900"/>
          </a:solidFill>
          <a:latin typeface="Arial Narrow" pitchFamily="34" charset="0"/>
        </a:defRPr>
      </a:lvl7pPr>
      <a:lvl8pPr marL="1290845" algn="l" rtl="0" fontAlgn="base">
        <a:spcBef>
          <a:spcPct val="0"/>
        </a:spcBef>
        <a:spcAft>
          <a:spcPct val="0"/>
        </a:spcAft>
        <a:defRPr sz="3200" b="1">
          <a:solidFill>
            <a:srgbClr val="FF9900"/>
          </a:solidFill>
          <a:latin typeface="Arial Narrow" pitchFamily="34" charset="0"/>
        </a:defRPr>
      </a:lvl8pPr>
      <a:lvl9pPr marL="1721109" algn="l" rtl="0" fontAlgn="base">
        <a:spcBef>
          <a:spcPct val="0"/>
        </a:spcBef>
        <a:spcAft>
          <a:spcPct val="0"/>
        </a:spcAft>
        <a:defRPr sz="3200" b="1">
          <a:solidFill>
            <a:srgbClr val="FF9900"/>
          </a:solidFill>
          <a:latin typeface="Arial Narrow" pitchFamily="34" charset="0"/>
        </a:defRPr>
      </a:lvl9pPr>
    </p:titleStyle>
    <p:bodyStyle>
      <a:lvl1pPr marL="322752" indent="-322752"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699135" indent="-269025"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75679" indent="-215024"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505966" indent="-215024"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36235" indent="-215024"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366514" indent="-215024"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796765" indent="-215024"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27055" indent="-215024"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657312" indent="-215024"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60523" rtl="0" eaLnBrk="1" latinLnBrk="0" hangingPunct="1">
        <a:defRPr sz="1800" kern="1200">
          <a:solidFill>
            <a:schemeClr val="tx1"/>
          </a:solidFill>
          <a:latin typeface="+mn-lt"/>
          <a:ea typeface="+mn-ea"/>
          <a:cs typeface="+mn-cs"/>
        </a:defRPr>
      </a:lvl1pPr>
      <a:lvl2pPr marL="430264" algn="l" defTabSz="860523" rtl="0" eaLnBrk="1" latinLnBrk="0" hangingPunct="1">
        <a:defRPr sz="1800" kern="1200">
          <a:solidFill>
            <a:schemeClr val="tx1"/>
          </a:solidFill>
          <a:latin typeface="+mn-lt"/>
          <a:ea typeface="+mn-ea"/>
          <a:cs typeface="+mn-cs"/>
        </a:defRPr>
      </a:lvl2pPr>
      <a:lvl3pPr marL="860523" algn="l" defTabSz="860523" rtl="0" eaLnBrk="1" latinLnBrk="0" hangingPunct="1">
        <a:defRPr sz="1800" kern="1200">
          <a:solidFill>
            <a:schemeClr val="tx1"/>
          </a:solidFill>
          <a:latin typeface="+mn-lt"/>
          <a:ea typeface="+mn-ea"/>
          <a:cs typeface="+mn-cs"/>
        </a:defRPr>
      </a:lvl3pPr>
      <a:lvl4pPr marL="1290845" algn="l" defTabSz="860523" rtl="0" eaLnBrk="1" latinLnBrk="0" hangingPunct="1">
        <a:defRPr sz="1800" kern="1200">
          <a:solidFill>
            <a:schemeClr val="tx1"/>
          </a:solidFill>
          <a:latin typeface="+mn-lt"/>
          <a:ea typeface="+mn-ea"/>
          <a:cs typeface="+mn-cs"/>
        </a:defRPr>
      </a:lvl4pPr>
      <a:lvl5pPr marL="1721109" algn="l" defTabSz="860523" rtl="0" eaLnBrk="1" latinLnBrk="0" hangingPunct="1">
        <a:defRPr sz="1800" kern="1200">
          <a:solidFill>
            <a:schemeClr val="tx1"/>
          </a:solidFill>
          <a:latin typeface="+mn-lt"/>
          <a:ea typeface="+mn-ea"/>
          <a:cs typeface="+mn-cs"/>
        </a:defRPr>
      </a:lvl5pPr>
      <a:lvl6pPr marL="2151355" algn="l" defTabSz="860523" rtl="0" eaLnBrk="1" latinLnBrk="0" hangingPunct="1">
        <a:defRPr sz="1800" kern="1200">
          <a:solidFill>
            <a:schemeClr val="tx1"/>
          </a:solidFill>
          <a:latin typeface="+mn-lt"/>
          <a:ea typeface="+mn-ea"/>
          <a:cs typeface="+mn-cs"/>
        </a:defRPr>
      </a:lvl6pPr>
      <a:lvl7pPr marL="2581638" algn="l" defTabSz="860523" rtl="0" eaLnBrk="1" latinLnBrk="0" hangingPunct="1">
        <a:defRPr sz="1800" kern="1200">
          <a:solidFill>
            <a:schemeClr val="tx1"/>
          </a:solidFill>
          <a:latin typeface="+mn-lt"/>
          <a:ea typeface="+mn-ea"/>
          <a:cs typeface="+mn-cs"/>
        </a:defRPr>
      </a:lvl7pPr>
      <a:lvl8pPr marL="3011935" algn="l" defTabSz="860523" rtl="0" eaLnBrk="1" latinLnBrk="0" hangingPunct="1">
        <a:defRPr sz="1800" kern="1200">
          <a:solidFill>
            <a:schemeClr val="tx1"/>
          </a:solidFill>
          <a:latin typeface="+mn-lt"/>
          <a:ea typeface="+mn-ea"/>
          <a:cs typeface="+mn-cs"/>
        </a:defRPr>
      </a:lvl8pPr>
      <a:lvl9pPr marL="3442162" algn="l" defTabSz="860523"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9263"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26467">
              <a:defRPr/>
            </a:pPr>
            <a:fld id="{BB19D966-3EAD-41A6-8E5F-86640C9254C2}" type="slidenum">
              <a:rPr lang="en-ZA" smtClean="0">
                <a:solidFill>
                  <a:srgbClr val="FFFFFF"/>
                </a:solidFill>
                <a:ea typeface="MS PGothic" charset="0"/>
                <a:sym typeface="Helvetica Light" charset="0"/>
              </a:rPr>
              <a:pPr algn="ctr" defTabSz="626467">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3351956190"/>
      </p:ext>
    </p:extLst>
  </p:cSld>
  <p:clrMap bg1="lt1" tx1="dk1" bg2="lt2" tx2="dk2" accent1="accent1" accent2="accent2" accent3="accent3" accent4="accent4" accent5="accent5" accent6="accent6" hlink="hlink" folHlink="folHlink"/>
  <p:sldLayoutIdLst>
    <p:sldLayoutId id="2147486182" r:id="rId1"/>
    <p:sldLayoutId id="2147486183"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30770" algn="l" rtl="0" fontAlgn="base">
        <a:spcBef>
          <a:spcPct val="0"/>
        </a:spcBef>
        <a:spcAft>
          <a:spcPct val="0"/>
        </a:spcAft>
        <a:defRPr sz="3200" b="1">
          <a:solidFill>
            <a:srgbClr val="FF9900"/>
          </a:solidFill>
          <a:latin typeface="Arial Narrow" pitchFamily="34" charset="0"/>
        </a:defRPr>
      </a:lvl6pPr>
      <a:lvl7pPr marL="861535" algn="l" rtl="0" fontAlgn="base">
        <a:spcBef>
          <a:spcPct val="0"/>
        </a:spcBef>
        <a:spcAft>
          <a:spcPct val="0"/>
        </a:spcAft>
        <a:defRPr sz="3200" b="1">
          <a:solidFill>
            <a:srgbClr val="FF9900"/>
          </a:solidFill>
          <a:latin typeface="Arial Narrow" pitchFamily="34" charset="0"/>
        </a:defRPr>
      </a:lvl7pPr>
      <a:lvl8pPr marL="1292363" algn="l" rtl="0" fontAlgn="base">
        <a:spcBef>
          <a:spcPct val="0"/>
        </a:spcBef>
        <a:spcAft>
          <a:spcPct val="0"/>
        </a:spcAft>
        <a:defRPr sz="3200" b="1">
          <a:solidFill>
            <a:srgbClr val="FF9900"/>
          </a:solidFill>
          <a:latin typeface="Arial Narrow" pitchFamily="34" charset="0"/>
        </a:defRPr>
      </a:lvl8pPr>
      <a:lvl9pPr marL="1723133" algn="l" rtl="0" fontAlgn="base">
        <a:spcBef>
          <a:spcPct val="0"/>
        </a:spcBef>
        <a:spcAft>
          <a:spcPct val="0"/>
        </a:spcAft>
        <a:defRPr sz="3200" b="1">
          <a:solidFill>
            <a:srgbClr val="FF9900"/>
          </a:solidFill>
          <a:latin typeface="Arial Narrow" pitchFamily="34" charset="0"/>
        </a:defRPr>
      </a:lvl9pPr>
    </p:titleStyle>
    <p:bodyStyle>
      <a:lvl1pPr marL="323134" indent="-323134"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699961" indent="-269344"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76944" indent="-215277"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507737" indent="-215277"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38512" indent="-215277"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369298" indent="-215277"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800058" indent="-215277"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30853" indent="-215277"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661615" indent="-215277"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61535" rtl="0" eaLnBrk="1" latinLnBrk="0" hangingPunct="1">
        <a:defRPr sz="1800" kern="1200">
          <a:solidFill>
            <a:schemeClr val="tx1"/>
          </a:solidFill>
          <a:latin typeface="+mn-lt"/>
          <a:ea typeface="+mn-ea"/>
          <a:cs typeface="+mn-cs"/>
        </a:defRPr>
      </a:lvl1pPr>
      <a:lvl2pPr marL="430770" algn="l" defTabSz="861535" rtl="0" eaLnBrk="1" latinLnBrk="0" hangingPunct="1">
        <a:defRPr sz="1800" kern="1200">
          <a:solidFill>
            <a:schemeClr val="tx1"/>
          </a:solidFill>
          <a:latin typeface="+mn-lt"/>
          <a:ea typeface="+mn-ea"/>
          <a:cs typeface="+mn-cs"/>
        </a:defRPr>
      </a:lvl2pPr>
      <a:lvl3pPr marL="861535" algn="l" defTabSz="861535" rtl="0" eaLnBrk="1" latinLnBrk="0" hangingPunct="1">
        <a:defRPr sz="1800" kern="1200">
          <a:solidFill>
            <a:schemeClr val="tx1"/>
          </a:solidFill>
          <a:latin typeface="+mn-lt"/>
          <a:ea typeface="+mn-ea"/>
          <a:cs typeface="+mn-cs"/>
        </a:defRPr>
      </a:lvl3pPr>
      <a:lvl4pPr marL="1292363" algn="l" defTabSz="861535" rtl="0" eaLnBrk="1" latinLnBrk="0" hangingPunct="1">
        <a:defRPr sz="1800" kern="1200">
          <a:solidFill>
            <a:schemeClr val="tx1"/>
          </a:solidFill>
          <a:latin typeface="+mn-lt"/>
          <a:ea typeface="+mn-ea"/>
          <a:cs typeface="+mn-cs"/>
        </a:defRPr>
      </a:lvl4pPr>
      <a:lvl5pPr marL="1723133" algn="l" defTabSz="861535" rtl="0" eaLnBrk="1" latinLnBrk="0" hangingPunct="1">
        <a:defRPr sz="1800" kern="1200">
          <a:solidFill>
            <a:schemeClr val="tx1"/>
          </a:solidFill>
          <a:latin typeface="+mn-lt"/>
          <a:ea typeface="+mn-ea"/>
          <a:cs typeface="+mn-cs"/>
        </a:defRPr>
      </a:lvl5pPr>
      <a:lvl6pPr marL="2153886" algn="l" defTabSz="861535" rtl="0" eaLnBrk="1" latinLnBrk="0" hangingPunct="1">
        <a:defRPr sz="1800" kern="1200">
          <a:solidFill>
            <a:schemeClr val="tx1"/>
          </a:solidFill>
          <a:latin typeface="+mn-lt"/>
          <a:ea typeface="+mn-ea"/>
          <a:cs typeface="+mn-cs"/>
        </a:defRPr>
      </a:lvl6pPr>
      <a:lvl7pPr marL="2584675" algn="l" defTabSz="861535" rtl="0" eaLnBrk="1" latinLnBrk="0" hangingPunct="1">
        <a:defRPr sz="1800" kern="1200">
          <a:solidFill>
            <a:schemeClr val="tx1"/>
          </a:solidFill>
          <a:latin typeface="+mn-lt"/>
          <a:ea typeface="+mn-ea"/>
          <a:cs typeface="+mn-cs"/>
        </a:defRPr>
      </a:lvl7pPr>
      <a:lvl8pPr marL="3015478" algn="l" defTabSz="861535" rtl="0" eaLnBrk="1" latinLnBrk="0" hangingPunct="1">
        <a:defRPr sz="1800" kern="1200">
          <a:solidFill>
            <a:schemeClr val="tx1"/>
          </a:solidFill>
          <a:latin typeface="+mn-lt"/>
          <a:ea typeface="+mn-ea"/>
          <a:cs typeface="+mn-cs"/>
        </a:defRPr>
      </a:lvl8pPr>
      <a:lvl9pPr marL="3446214" algn="l" defTabSz="861535"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9239"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27235">
              <a:defRPr/>
            </a:pPr>
            <a:fld id="{BB19D966-3EAD-41A6-8E5F-86640C9254C2}" type="slidenum">
              <a:rPr lang="en-ZA" smtClean="0">
                <a:solidFill>
                  <a:srgbClr val="FFFFFF"/>
                </a:solidFill>
                <a:ea typeface="MS PGothic" charset="0"/>
                <a:sym typeface="Helvetica Light" charset="0"/>
              </a:rPr>
              <a:pPr algn="ctr" defTabSz="627235">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3069782415"/>
      </p:ext>
    </p:extLst>
  </p:cSld>
  <p:clrMap bg1="lt1" tx1="dk1" bg2="lt2" tx2="dk2" accent1="accent1" accent2="accent2" accent3="accent3" accent4="accent4" accent5="accent5" accent6="accent6" hlink="hlink" folHlink="folHlink"/>
  <p:sldLayoutIdLst>
    <p:sldLayoutId id="2147486185" r:id="rId1"/>
    <p:sldLayoutId id="2147486186"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31298" algn="l" rtl="0" fontAlgn="base">
        <a:spcBef>
          <a:spcPct val="0"/>
        </a:spcBef>
        <a:spcAft>
          <a:spcPct val="0"/>
        </a:spcAft>
        <a:defRPr sz="3200" b="1">
          <a:solidFill>
            <a:srgbClr val="FF9900"/>
          </a:solidFill>
          <a:latin typeface="Arial Narrow" pitchFamily="34" charset="0"/>
        </a:defRPr>
      </a:lvl6pPr>
      <a:lvl7pPr marL="862591" algn="l" rtl="0" fontAlgn="base">
        <a:spcBef>
          <a:spcPct val="0"/>
        </a:spcBef>
        <a:spcAft>
          <a:spcPct val="0"/>
        </a:spcAft>
        <a:defRPr sz="3200" b="1">
          <a:solidFill>
            <a:srgbClr val="FF9900"/>
          </a:solidFill>
          <a:latin typeface="Arial Narrow" pitchFamily="34" charset="0"/>
        </a:defRPr>
      </a:lvl7pPr>
      <a:lvl8pPr marL="1293949" algn="l" rtl="0" fontAlgn="base">
        <a:spcBef>
          <a:spcPct val="0"/>
        </a:spcBef>
        <a:spcAft>
          <a:spcPct val="0"/>
        </a:spcAft>
        <a:defRPr sz="3200" b="1">
          <a:solidFill>
            <a:srgbClr val="FF9900"/>
          </a:solidFill>
          <a:latin typeface="Arial Narrow" pitchFamily="34" charset="0"/>
        </a:defRPr>
      </a:lvl8pPr>
      <a:lvl9pPr marL="1725250" algn="l" rtl="0" fontAlgn="base">
        <a:spcBef>
          <a:spcPct val="0"/>
        </a:spcBef>
        <a:spcAft>
          <a:spcPct val="0"/>
        </a:spcAft>
        <a:defRPr sz="3200" b="1">
          <a:solidFill>
            <a:srgbClr val="FF9900"/>
          </a:solidFill>
          <a:latin typeface="Arial Narrow" pitchFamily="34" charset="0"/>
        </a:defRPr>
      </a:lvl9pPr>
    </p:titleStyle>
    <p:bodyStyle>
      <a:lvl1pPr marL="323531" indent="-323531"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700824" indent="-269676"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78266" indent="-215541"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509588" indent="-215541"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40898" indent="-215541"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372205" indent="-215541"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803506" indent="-215541"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34832" indent="-215541"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666108" indent="-215541"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62591" rtl="0" eaLnBrk="1" latinLnBrk="0" hangingPunct="1">
        <a:defRPr sz="1800" kern="1200">
          <a:solidFill>
            <a:schemeClr val="tx1"/>
          </a:solidFill>
          <a:latin typeface="+mn-lt"/>
          <a:ea typeface="+mn-ea"/>
          <a:cs typeface="+mn-cs"/>
        </a:defRPr>
      </a:lvl1pPr>
      <a:lvl2pPr marL="431298" algn="l" defTabSz="862591" rtl="0" eaLnBrk="1" latinLnBrk="0" hangingPunct="1">
        <a:defRPr sz="1800" kern="1200">
          <a:solidFill>
            <a:schemeClr val="tx1"/>
          </a:solidFill>
          <a:latin typeface="+mn-lt"/>
          <a:ea typeface="+mn-ea"/>
          <a:cs typeface="+mn-cs"/>
        </a:defRPr>
      </a:lvl2pPr>
      <a:lvl3pPr marL="862591" algn="l" defTabSz="862591" rtl="0" eaLnBrk="1" latinLnBrk="0" hangingPunct="1">
        <a:defRPr sz="1800" kern="1200">
          <a:solidFill>
            <a:schemeClr val="tx1"/>
          </a:solidFill>
          <a:latin typeface="+mn-lt"/>
          <a:ea typeface="+mn-ea"/>
          <a:cs typeface="+mn-cs"/>
        </a:defRPr>
      </a:lvl3pPr>
      <a:lvl4pPr marL="1293949" algn="l" defTabSz="862591" rtl="0" eaLnBrk="1" latinLnBrk="0" hangingPunct="1">
        <a:defRPr sz="1800" kern="1200">
          <a:solidFill>
            <a:schemeClr val="tx1"/>
          </a:solidFill>
          <a:latin typeface="+mn-lt"/>
          <a:ea typeface="+mn-ea"/>
          <a:cs typeface="+mn-cs"/>
        </a:defRPr>
      </a:lvl4pPr>
      <a:lvl5pPr marL="1725250" algn="l" defTabSz="862591" rtl="0" eaLnBrk="1" latinLnBrk="0" hangingPunct="1">
        <a:defRPr sz="1800" kern="1200">
          <a:solidFill>
            <a:schemeClr val="tx1"/>
          </a:solidFill>
          <a:latin typeface="+mn-lt"/>
          <a:ea typeface="+mn-ea"/>
          <a:cs typeface="+mn-cs"/>
        </a:defRPr>
      </a:lvl5pPr>
      <a:lvl6pPr marL="2156533" algn="l" defTabSz="862591" rtl="0" eaLnBrk="1" latinLnBrk="0" hangingPunct="1">
        <a:defRPr sz="1800" kern="1200">
          <a:solidFill>
            <a:schemeClr val="tx1"/>
          </a:solidFill>
          <a:latin typeface="+mn-lt"/>
          <a:ea typeface="+mn-ea"/>
          <a:cs typeface="+mn-cs"/>
        </a:defRPr>
      </a:lvl6pPr>
      <a:lvl7pPr marL="2587857" algn="l" defTabSz="862591" rtl="0" eaLnBrk="1" latinLnBrk="0" hangingPunct="1">
        <a:defRPr sz="1800" kern="1200">
          <a:solidFill>
            <a:schemeClr val="tx1"/>
          </a:solidFill>
          <a:latin typeface="+mn-lt"/>
          <a:ea typeface="+mn-ea"/>
          <a:cs typeface="+mn-cs"/>
        </a:defRPr>
      </a:lvl7pPr>
      <a:lvl8pPr marL="3019177" algn="l" defTabSz="862591" rtl="0" eaLnBrk="1" latinLnBrk="0" hangingPunct="1">
        <a:defRPr sz="1800" kern="1200">
          <a:solidFill>
            <a:schemeClr val="tx1"/>
          </a:solidFill>
          <a:latin typeface="+mn-lt"/>
          <a:ea typeface="+mn-ea"/>
          <a:cs typeface="+mn-cs"/>
        </a:defRPr>
      </a:lvl8pPr>
      <a:lvl9pPr marL="3450451" algn="l" defTabSz="86259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9214"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28035">
              <a:defRPr/>
            </a:pPr>
            <a:fld id="{BB19D966-3EAD-41A6-8E5F-86640C9254C2}" type="slidenum">
              <a:rPr lang="en-ZA" smtClean="0">
                <a:solidFill>
                  <a:srgbClr val="FFFFFF"/>
                </a:solidFill>
                <a:ea typeface="MS PGothic" charset="0"/>
                <a:sym typeface="Helvetica Light" charset="0"/>
              </a:rPr>
              <a:pPr algn="ctr" defTabSz="628035">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367569250"/>
      </p:ext>
    </p:extLst>
  </p:cSld>
  <p:clrMap bg1="lt1" tx1="dk1" bg2="lt2" tx2="dk2" accent1="accent1" accent2="accent2" accent3="accent3" accent4="accent4" accent5="accent5" accent6="accent6" hlink="hlink" folHlink="folHlink"/>
  <p:sldLayoutIdLst>
    <p:sldLayoutId id="2147486188" r:id="rId1"/>
    <p:sldLayoutId id="2147486189"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31848" algn="l" rtl="0" fontAlgn="base">
        <a:spcBef>
          <a:spcPct val="0"/>
        </a:spcBef>
        <a:spcAft>
          <a:spcPct val="0"/>
        </a:spcAft>
        <a:defRPr sz="3200" b="1">
          <a:solidFill>
            <a:srgbClr val="FF9900"/>
          </a:solidFill>
          <a:latin typeface="Arial Narrow" pitchFamily="34" charset="0"/>
        </a:defRPr>
      </a:lvl6pPr>
      <a:lvl7pPr marL="863715" algn="l" rtl="0" fontAlgn="base">
        <a:spcBef>
          <a:spcPct val="0"/>
        </a:spcBef>
        <a:spcAft>
          <a:spcPct val="0"/>
        </a:spcAft>
        <a:defRPr sz="3200" b="1">
          <a:solidFill>
            <a:srgbClr val="FF9900"/>
          </a:solidFill>
          <a:latin typeface="Arial Narrow" pitchFamily="34" charset="0"/>
        </a:defRPr>
      </a:lvl7pPr>
      <a:lvl8pPr marL="1295607" algn="l" rtl="0" fontAlgn="base">
        <a:spcBef>
          <a:spcPct val="0"/>
        </a:spcBef>
        <a:spcAft>
          <a:spcPct val="0"/>
        </a:spcAft>
        <a:defRPr sz="3200" b="1">
          <a:solidFill>
            <a:srgbClr val="FF9900"/>
          </a:solidFill>
          <a:latin typeface="Arial Narrow" pitchFamily="34" charset="0"/>
        </a:defRPr>
      </a:lvl8pPr>
      <a:lvl9pPr marL="1727456" algn="l" rtl="0" fontAlgn="base">
        <a:spcBef>
          <a:spcPct val="0"/>
        </a:spcBef>
        <a:spcAft>
          <a:spcPct val="0"/>
        </a:spcAft>
        <a:defRPr sz="3200" b="1">
          <a:solidFill>
            <a:srgbClr val="FF9900"/>
          </a:solidFill>
          <a:latin typeface="Arial Narrow" pitchFamily="34" charset="0"/>
        </a:defRPr>
      </a:lvl9pPr>
    </p:titleStyle>
    <p:bodyStyle>
      <a:lvl1pPr marL="323946" indent="-323946"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701724" indent="-270024"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79645" indent="-215816"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511516" indent="-215816"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43385" indent="-215816"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375234" indent="-21581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807097" indent="-21581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38976" indent="-21581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670801" indent="-21581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63715" rtl="0" eaLnBrk="1" latinLnBrk="0" hangingPunct="1">
        <a:defRPr sz="1800" kern="1200">
          <a:solidFill>
            <a:schemeClr val="tx1"/>
          </a:solidFill>
          <a:latin typeface="+mn-lt"/>
          <a:ea typeface="+mn-ea"/>
          <a:cs typeface="+mn-cs"/>
        </a:defRPr>
      </a:lvl1pPr>
      <a:lvl2pPr marL="431848" algn="l" defTabSz="863715" rtl="0" eaLnBrk="1" latinLnBrk="0" hangingPunct="1">
        <a:defRPr sz="1800" kern="1200">
          <a:solidFill>
            <a:schemeClr val="tx1"/>
          </a:solidFill>
          <a:latin typeface="+mn-lt"/>
          <a:ea typeface="+mn-ea"/>
          <a:cs typeface="+mn-cs"/>
        </a:defRPr>
      </a:lvl2pPr>
      <a:lvl3pPr marL="863715" algn="l" defTabSz="863715" rtl="0" eaLnBrk="1" latinLnBrk="0" hangingPunct="1">
        <a:defRPr sz="1800" kern="1200">
          <a:solidFill>
            <a:schemeClr val="tx1"/>
          </a:solidFill>
          <a:latin typeface="+mn-lt"/>
          <a:ea typeface="+mn-ea"/>
          <a:cs typeface="+mn-cs"/>
        </a:defRPr>
      </a:lvl3pPr>
      <a:lvl4pPr marL="1295607" algn="l" defTabSz="863715" rtl="0" eaLnBrk="1" latinLnBrk="0" hangingPunct="1">
        <a:defRPr sz="1800" kern="1200">
          <a:solidFill>
            <a:schemeClr val="tx1"/>
          </a:solidFill>
          <a:latin typeface="+mn-lt"/>
          <a:ea typeface="+mn-ea"/>
          <a:cs typeface="+mn-cs"/>
        </a:defRPr>
      </a:lvl4pPr>
      <a:lvl5pPr marL="1727456" algn="l" defTabSz="863715" rtl="0" eaLnBrk="1" latinLnBrk="0" hangingPunct="1">
        <a:defRPr sz="1800" kern="1200">
          <a:solidFill>
            <a:schemeClr val="tx1"/>
          </a:solidFill>
          <a:latin typeface="+mn-lt"/>
          <a:ea typeface="+mn-ea"/>
          <a:cs typeface="+mn-cs"/>
        </a:defRPr>
      </a:lvl5pPr>
      <a:lvl6pPr marL="2159300" algn="l" defTabSz="863715" rtl="0" eaLnBrk="1" latinLnBrk="0" hangingPunct="1">
        <a:defRPr sz="1800" kern="1200">
          <a:solidFill>
            <a:schemeClr val="tx1"/>
          </a:solidFill>
          <a:latin typeface="+mn-lt"/>
          <a:ea typeface="+mn-ea"/>
          <a:cs typeface="+mn-cs"/>
        </a:defRPr>
      </a:lvl6pPr>
      <a:lvl7pPr marL="2591172" algn="l" defTabSz="863715" rtl="0" eaLnBrk="1" latinLnBrk="0" hangingPunct="1">
        <a:defRPr sz="1800" kern="1200">
          <a:solidFill>
            <a:schemeClr val="tx1"/>
          </a:solidFill>
          <a:latin typeface="+mn-lt"/>
          <a:ea typeface="+mn-ea"/>
          <a:cs typeface="+mn-cs"/>
        </a:defRPr>
      </a:lvl7pPr>
      <a:lvl8pPr marL="3023033" algn="l" defTabSz="863715" rtl="0" eaLnBrk="1" latinLnBrk="0" hangingPunct="1">
        <a:defRPr sz="1800" kern="1200">
          <a:solidFill>
            <a:schemeClr val="tx1"/>
          </a:solidFill>
          <a:latin typeface="+mn-lt"/>
          <a:ea typeface="+mn-ea"/>
          <a:cs typeface="+mn-cs"/>
        </a:defRPr>
      </a:lvl8pPr>
      <a:lvl9pPr marL="3454870" algn="l" defTabSz="863715"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9188"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28869">
              <a:defRPr/>
            </a:pPr>
            <a:fld id="{BB19D966-3EAD-41A6-8E5F-86640C9254C2}" type="slidenum">
              <a:rPr lang="en-ZA" smtClean="0">
                <a:solidFill>
                  <a:srgbClr val="FFFFFF"/>
                </a:solidFill>
                <a:ea typeface="MS PGothic" charset="0"/>
                <a:sym typeface="Helvetica Light" charset="0"/>
              </a:rPr>
              <a:pPr algn="ctr" defTabSz="628869">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3392028107"/>
      </p:ext>
    </p:extLst>
  </p:cSld>
  <p:clrMap bg1="lt1" tx1="dk1" bg2="lt2" tx2="dk2" accent1="accent1" accent2="accent2" accent3="accent3" accent4="accent4" accent5="accent5" accent6="accent6" hlink="hlink" folHlink="folHlink"/>
  <p:sldLayoutIdLst>
    <p:sldLayoutId id="2147486191" r:id="rId1"/>
    <p:sldLayoutId id="2147486192"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32420" algn="l" rtl="0" fontAlgn="base">
        <a:spcBef>
          <a:spcPct val="0"/>
        </a:spcBef>
        <a:spcAft>
          <a:spcPct val="0"/>
        </a:spcAft>
        <a:defRPr sz="3200" b="1">
          <a:solidFill>
            <a:srgbClr val="FF9900"/>
          </a:solidFill>
          <a:latin typeface="Arial Narrow" pitchFamily="34" charset="0"/>
        </a:defRPr>
      </a:lvl6pPr>
      <a:lvl7pPr marL="864885" algn="l" rtl="0" fontAlgn="base">
        <a:spcBef>
          <a:spcPct val="0"/>
        </a:spcBef>
        <a:spcAft>
          <a:spcPct val="0"/>
        </a:spcAft>
        <a:defRPr sz="3200" b="1">
          <a:solidFill>
            <a:srgbClr val="FF9900"/>
          </a:solidFill>
          <a:latin typeface="Arial Narrow" pitchFamily="34" charset="0"/>
        </a:defRPr>
      </a:lvl7pPr>
      <a:lvl8pPr marL="1297331" algn="l" rtl="0" fontAlgn="base">
        <a:spcBef>
          <a:spcPct val="0"/>
        </a:spcBef>
        <a:spcAft>
          <a:spcPct val="0"/>
        </a:spcAft>
        <a:defRPr sz="3200" b="1">
          <a:solidFill>
            <a:srgbClr val="FF9900"/>
          </a:solidFill>
          <a:latin typeface="Arial Narrow" pitchFamily="34" charset="0"/>
        </a:defRPr>
      </a:lvl8pPr>
      <a:lvl9pPr marL="1729751" algn="l" rtl="0" fontAlgn="base">
        <a:spcBef>
          <a:spcPct val="0"/>
        </a:spcBef>
        <a:spcAft>
          <a:spcPct val="0"/>
        </a:spcAft>
        <a:defRPr sz="3200" b="1">
          <a:solidFill>
            <a:srgbClr val="FF9900"/>
          </a:solidFill>
          <a:latin typeface="Arial Narrow" pitchFamily="34" charset="0"/>
        </a:defRPr>
      </a:lvl9pPr>
    </p:titleStyle>
    <p:bodyStyle>
      <a:lvl1pPr marL="324377" indent="-324377"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702660" indent="-270387"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81082" indent="-216102"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513525" indent="-216102"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45971" indent="-216102"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378401" indent="-216102"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810835" indent="-216102"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43291" indent="-216102"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675689" indent="-216102"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64885" rtl="0" eaLnBrk="1" latinLnBrk="0" hangingPunct="1">
        <a:defRPr sz="1800" kern="1200">
          <a:solidFill>
            <a:schemeClr val="tx1"/>
          </a:solidFill>
          <a:latin typeface="+mn-lt"/>
          <a:ea typeface="+mn-ea"/>
          <a:cs typeface="+mn-cs"/>
        </a:defRPr>
      </a:lvl1pPr>
      <a:lvl2pPr marL="432420" algn="l" defTabSz="864885" rtl="0" eaLnBrk="1" latinLnBrk="0" hangingPunct="1">
        <a:defRPr sz="1800" kern="1200">
          <a:solidFill>
            <a:schemeClr val="tx1"/>
          </a:solidFill>
          <a:latin typeface="+mn-lt"/>
          <a:ea typeface="+mn-ea"/>
          <a:cs typeface="+mn-cs"/>
        </a:defRPr>
      </a:lvl2pPr>
      <a:lvl3pPr marL="864885" algn="l" defTabSz="864885" rtl="0" eaLnBrk="1" latinLnBrk="0" hangingPunct="1">
        <a:defRPr sz="1800" kern="1200">
          <a:solidFill>
            <a:schemeClr val="tx1"/>
          </a:solidFill>
          <a:latin typeface="+mn-lt"/>
          <a:ea typeface="+mn-ea"/>
          <a:cs typeface="+mn-cs"/>
        </a:defRPr>
      </a:lvl3pPr>
      <a:lvl4pPr marL="1297331" algn="l" defTabSz="864885" rtl="0" eaLnBrk="1" latinLnBrk="0" hangingPunct="1">
        <a:defRPr sz="1800" kern="1200">
          <a:solidFill>
            <a:schemeClr val="tx1"/>
          </a:solidFill>
          <a:latin typeface="+mn-lt"/>
          <a:ea typeface="+mn-ea"/>
          <a:cs typeface="+mn-cs"/>
        </a:defRPr>
      </a:lvl4pPr>
      <a:lvl5pPr marL="1729751" algn="l" defTabSz="864885" rtl="0" eaLnBrk="1" latinLnBrk="0" hangingPunct="1">
        <a:defRPr sz="1800" kern="1200">
          <a:solidFill>
            <a:schemeClr val="tx1"/>
          </a:solidFill>
          <a:latin typeface="+mn-lt"/>
          <a:ea typeface="+mn-ea"/>
          <a:cs typeface="+mn-cs"/>
        </a:defRPr>
      </a:lvl5pPr>
      <a:lvl6pPr marL="2162180" algn="l" defTabSz="864885" rtl="0" eaLnBrk="1" latinLnBrk="0" hangingPunct="1">
        <a:defRPr sz="1800" kern="1200">
          <a:solidFill>
            <a:schemeClr val="tx1"/>
          </a:solidFill>
          <a:latin typeface="+mn-lt"/>
          <a:ea typeface="+mn-ea"/>
          <a:cs typeface="+mn-cs"/>
        </a:defRPr>
      </a:lvl6pPr>
      <a:lvl7pPr marL="2594623" algn="l" defTabSz="864885" rtl="0" eaLnBrk="1" latinLnBrk="0" hangingPunct="1">
        <a:defRPr sz="1800" kern="1200">
          <a:solidFill>
            <a:schemeClr val="tx1"/>
          </a:solidFill>
          <a:latin typeface="+mn-lt"/>
          <a:ea typeface="+mn-ea"/>
          <a:cs typeface="+mn-cs"/>
        </a:defRPr>
      </a:lvl7pPr>
      <a:lvl8pPr marL="3027059" algn="l" defTabSz="864885" rtl="0" eaLnBrk="1" latinLnBrk="0" hangingPunct="1">
        <a:defRPr sz="1800" kern="1200">
          <a:solidFill>
            <a:schemeClr val="tx1"/>
          </a:solidFill>
          <a:latin typeface="+mn-lt"/>
          <a:ea typeface="+mn-ea"/>
          <a:cs typeface="+mn-cs"/>
        </a:defRPr>
      </a:lvl8pPr>
      <a:lvl9pPr marL="3459472" algn="l" defTabSz="864885"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9161"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29736">
              <a:defRPr/>
            </a:pPr>
            <a:fld id="{BB19D966-3EAD-41A6-8E5F-86640C9254C2}" type="slidenum">
              <a:rPr lang="en-ZA" smtClean="0">
                <a:solidFill>
                  <a:srgbClr val="FFFFFF"/>
                </a:solidFill>
                <a:ea typeface="MS PGothic" charset="0"/>
                <a:sym typeface="Helvetica Light" charset="0"/>
              </a:rPr>
              <a:pPr algn="ctr" defTabSz="629736">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2766755592"/>
      </p:ext>
    </p:extLst>
  </p:cSld>
  <p:clrMap bg1="lt1" tx1="dk1" bg2="lt2" tx2="dk2" accent1="accent1" accent2="accent2" accent3="accent3" accent4="accent4" accent5="accent5" accent6="accent6" hlink="hlink" folHlink="folHlink"/>
  <p:sldLayoutIdLst>
    <p:sldLayoutId id="2147486194" r:id="rId1"/>
    <p:sldLayoutId id="2147486195"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33017" algn="l" rtl="0" fontAlgn="base">
        <a:spcBef>
          <a:spcPct val="0"/>
        </a:spcBef>
        <a:spcAft>
          <a:spcPct val="0"/>
        </a:spcAft>
        <a:defRPr sz="3200" b="1">
          <a:solidFill>
            <a:srgbClr val="FF9900"/>
          </a:solidFill>
          <a:latin typeface="Arial Narrow" pitchFamily="34" charset="0"/>
        </a:defRPr>
      </a:lvl6pPr>
      <a:lvl7pPr marL="866100" algn="l" rtl="0" fontAlgn="base">
        <a:spcBef>
          <a:spcPct val="0"/>
        </a:spcBef>
        <a:spcAft>
          <a:spcPct val="0"/>
        </a:spcAft>
        <a:defRPr sz="3200" b="1">
          <a:solidFill>
            <a:srgbClr val="FF9900"/>
          </a:solidFill>
          <a:latin typeface="Arial Narrow" pitchFamily="34" charset="0"/>
        </a:defRPr>
      </a:lvl7pPr>
      <a:lvl8pPr marL="1299121" algn="l" rtl="0" fontAlgn="base">
        <a:spcBef>
          <a:spcPct val="0"/>
        </a:spcBef>
        <a:spcAft>
          <a:spcPct val="0"/>
        </a:spcAft>
        <a:defRPr sz="3200" b="1">
          <a:solidFill>
            <a:srgbClr val="FF9900"/>
          </a:solidFill>
          <a:latin typeface="Arial Narrow" pitchFamily="34" charset="0"/>
        </a:defRPr>
      </a:lvl8pPr>
      <a:lvl9pPr marL="1732138" algn="l" rtl="0" fontAlgn="base">
        <a:spcBef>
          <a:spcPct val="0"/>
        </a:spcBef>
        <a:spcAft>
          <a:spcPct val="0"/>
        </a:spcAft>
        <a:defRPr sz="3200" b="1">
          <a:solidFill>
            <a:srgbClr val="FF9900"/>
          </a:solidFill>
          <a:latin typeface="Arial Narrow" pitchFamily="34" charset="0"/>
        </a:defRPr>
      </a:lvl9pPr>
    </p:titleStyle>
    <p:bodyStyle>
      <a:lvl1pPr marL="324824" indent="-324824"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703632" indent="-270765"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82578" indent="-216399"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515628" indent="-216399"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48656" indent="-216399"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381694" indent="-216399"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814723" indent="-216399"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47773" indent="-216399"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680769" indent="-216399"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66100" rtl="0" eaLnBrk="1" latinLnBrk="0" hangingPunct="1">
        <a:defRPr sz="1800" kern="1200">
          <a:solidFill>
            <a:schemeClr val="tx1"/>
          </a:solidFill>
          <a:latin typeface="+mn-lt"/>
          <a:ea typeface="+mn-ea"/>
          <a:cs typeface="+mn-cs"/>
        </a:defRPr>
      </a:lvl1pPr>
      <a:lvl2pPr marL="433017" algn="l" defTabSz="866100" rtl="0" eaLnBrk="1" latinLnBrk="0" hangingPunct="1">
        <a:defRPr sz="1800" kern="1200">
          <a:solidFill>
            <a:schemeClr val="tx1"/>
          </a:solidFill>
          <a:latin typeface="+mn-lt"/>
          <a:ea typeface="+mn-ea"/>
          <a:cs typeface="+mn-cs"/>
        </a:defRPr>
      </a:lvl2pPr>
      <a:lvl3pPr marL="866100" algn="l" defTabSz="866100" rtl="0" eaLnBrk="1" latinLnBrk="0" hangingPunct="1">
        <a:defRPr sz="1800" kern="1200">
          <a:solidFill>
            <a:schemeClr val="tx1"/>
          </a:solidFill>
          <a:latin typeface="+mn-lt"/>
          <a:ea typeface="+mn-ea"/>
          <a:cs typeface="+mn-cs"/>
        </a:defRPr>
      </a:lvl3pPr>
      <a:lvl4pPr marL="1299121" algn="l" defTabSz="866100" rtl="0" eaLnBrk="1" latinLnBrk="0" hangingPunct="1">
        <a:defRPr sz="1800" kern="1200">
          <a:solidFill>
            <a:schemeClr val="tx1"/>
          </a:solidFill>
          <a:latin typeface="+mn-lt"/>
          <a:ea typeface="+mn-ea"/>
          <a:cs typeface="+mn-cs"/>
        </a:defRPr>
      </a:lvl4pPr>
      <a:lvl5pPr marL="1732138" algn="l" defTabSz="866100" rtl="0" eaLnBrk="1" latinLnBrk="0" hangingPunct="1">
        <a:defRPr sz="1800" kern="1200">
          <a:solidFill>
            <a:schemeClr val="tx1"/>
          </a:solidFill>
          <a:latin typeface="+mn-lt"/>
          <a:ea typeface="+mn-ea"/>
          <a:cs typeface="+mn-cs"/>
        </a:defRPr>
      </a:lvl5pPr>
      <a:lvl6pPr marL="2165172" algn="l" defTabSz="866100" rtl="0" eaLnBrk="1" latinLnBrk="0" hangingPunct="1">
        <a:defRPr sz="1800" kern="1200">
          <a:solidFill>
            <a:schemeClr val="tx1"/>
          </a:solidFill>
          <a:latin typeface="+mn-lt"/>
          <a:ea typeface="+mn-ea"/>
          <a:cs typeface="+mn-cs"/>
        </a:defRPr>
      </a:lvl6pPr>
      <a:lvl7pPr marL="2598214" algn="l" defTabSz="866100" rtl="0" eaLnBrk="1" latinLnBrk="0" hangingPunct="1">
        <a:defRPr sz="1800" kern="1200">
          <a:solidFill>
            <a:schemeClr val="tx1"/>
          </a:solidFill>
          <a:latin typeface="+mn-lt"/>
          <a:ea typeface="+mn-ea"/>
          <a:cs typeface="+mn-cs"/>
        </a:defRPr>
      </a:lvl7pPr>
      <a:lvl8pPr marL="3031244" algn="l" defTabSz="866100" rtl="0" eaLnBrk="1" latinLnBrk="0" hangingPunct="1">
        <a:defRPr sz="1800" kern="1200">
          <a:solidFill>
            <a:schemeClr val="tx1"/>
          </a:solidFill>
          <a:latin typeface="+mn-lt"/>
          <a:ea typeface="+mn-ea"/>
          <a:cs typeface="+mn-cs"/>
        </a:defRPr>
      </a:lvl8pPr>
      <a:lvl9pPr marL="3464255" algn="l" defTabSz="8661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9133"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30636">
              <a:defRPr/>
            </a:pPr>
            <a:fld id="{BB19D966-3EAD-41A6-8E5F-86640C9254C2}" type="slidenum">
              <a:rPr lang="en-ZA" smtClean="0">
                <a:solidFill>
                  <a:srgbClr val="FFFFFF"/>
                </a:solidFill>
                <a:ea typeface="MS PGothic" charset="0"/>
                <a:sym typeface="Helvetica Light" charset="0"/>
              </a:rPr>
              <a:pPr algn="ctr" defTabSz="630636">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1737451442"/>
      </p:ext>
    </p:extLst>
  </p:cSld>
  <p:clrMap bg1="lt1" tx1="dk1" bg2="lt2" tx2="dk2" accent1="accent1" accent2="accent2" accent3="accent3" accent4="accent4" accent5="accent5" accent6="accent6" hlink="hlink" folHlink="folHlink"/>
  <p:sldLayoutIdLst>
    <p:sldLayoutId id="2147486197" r:id="rId1"/>
    <p:sldLayoutId id="2147486198"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33644" algn="l" rtl="0" fontAlgn="base">
        <a:spcBef>
          <a:spcPct val="0"/>
        </a:spcBef>
        <a:spcAft>
          <a:spcPct val="0"/>
        </a:spcAft>
        <a:defRPr sz="3200" b="1">
          <a:solidFill>
            <a:srgbClr val="FF9900"/>
          </a:solidFill>
          <a:latin typeface="Arial Narrow" pitchFamily="34" charset="0"/>
        </a:defRPr>
      </a:lvl6pPr>
      <a:lvl7pPr marL="867360" algn="l" rtl="0" fontAlgn="base">
        <a:spcBef>
          <a:spcPct val="0"/>
        </a:spcBef>
        <a:spcAft>
          <a:spcPct val="0"/>
        </a:spcAft>
        <a:defRPr sz="3200" b="1">
          <a:solidFill>
            <a:srgbClr val="FF9900"/>
          </a:solidFill>
          <a:latin typeface="Arial Narrow" pitchFamily="34" charset="0"/>
        </a:defRPr>
      </a:lvl7pPr>
      <a:lvl8pPr marL="1300978" algn="l" rtl="0" fontAlgn="base">
        <a:spcBef>
          <a:spcPct val="0"/>
        </a:spcBef>
        <a:spcAft>
          <a:spcPct val="0"/>
        </a:spcAft>
        <a:defRPr sz="3200" b="1">
          <a:solidFill>
            <a:srgbClr val="FF9900"/>
          </a:solidFill>
          <a:latin typeface="Arial Narrow" pitchFamily="34" charset="0"/>
        </a:defRPr>
      </a:lvl8pPr>
      <a:lvl9pPr marL="1734624" algn="l" rtl="0" fontAlgn="base">
        <a:spcBef>
          <a:spcPct val="0"/>
        </a:spcBef>
        <a:spcAft>
          <a:spcPct val="0"/>
        </a:spcAft>
        <a:defRPr sz="3200" b="1">
          <a:solidFill>
            <a:srgbClr val="FF9900"/>
          </a:solidFill>
          <a:latin typeface="Arial Narrow" pitchFamily="34" charset="0"/>
        </a:defRPr>
      </a:lvl9pPr>
    </p:titleStyle>
    <p:bodyStyle>
      <a:lvl1pPr marL="325289" indent="-325289"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704640" indent="-271157"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84128" indent="-216707"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517808" indent="-216707"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51450" indent="-216707"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385110" indent="-216707"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818757" indent="-216707"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52425" indent="-216707"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686052" indent="-216707"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67360" rtl="0" eaLnBrk="1" latinLnBrk="0" hangingPunct="1">
        <a:defRPr sz="1800" kern="1200">
          <a:solidFill>
            <a:schemeClr val="tx1"/>
          </a:solidFill>
          <a:latin typeface="+mn-lt"/>
          <a:ea typeface="+mn-ea"/>
          <a:cs typeface="+mn-cs"/>
        </a:defRPr>
      </a:lvl1pPr>
      <a:lvl2pPr marL="433644" algn="l" defTabSz="867360" rtl="0" eaLnBrk="1" latinLnBrk="0" hangingPunct="1">
        <a:defRPr sz="1800" kern="1200">
          <a:solidFill>
            <a:schemeClr val="tx1"/>
          </a:solidFill>
          <a:latin typeface="+mn-lt"/>
          <a:ea typeface="+mn-ea"/>
          <a:cs typeface="+mn-cs"/>
        </a:defRPr>
      </a:lvl2pPr>
      <a:lvl3pPr marL="867360" algn="l" defTabSz="867360" rtl="0" eaLnBrk="1" latinLnBrk="0" hangingPunct="1">
        <a:defRPr sz="1800" kern="1200">
          <a:solidFill>
            <a:schemeClr val="tx1"/>
          </a:solidFill>
          <a:latin typeface="+mn-lt"/>
          <a:ea typeface="+mn-ea"/>
          <a:cs typeface="+mn-cs"/>
        </a:defRPr>
      </a:lvl3pPr>
      <a:lvl4pPr marL="1300978" algn="l" defTabSz="867360" rtl="0" eaLnBrk="1" latinLnBrk="0" hangingPunct="1">
        <a:defRPr sz="1800" kern="1200">
          <a:solidFill>
            <a:schemeClr val="tx1"/>
          </a:solidFill>
          <a:latin typeface="+mn-lt"/>
          <a:ea typeface="+mn-ea"/>
          <a:cs typeface="+mn-cs"/>
        </a:defRPr>
      </a:lvl4pPr>
      <a:lvl5pPr marL="1734624" algn="l" defTabSz="867360" rtl="0" eaLnBrk="1" latinLnBrk="0" hangingPunct="1">
        <a:defRPr sz="1800" kern="1200">
          <a:solidFill>
            <a:schemeClr val="tx1"/>
          </a:solidFill>
          <a:latin typeface="+mn-lt"/>
          <a:ea typeface="+mn-ea"/>
          <a:cs typeface="+mn-cs"/>
        </a:defRPr>
      </a:lvl5pPr>
      <a:lvl6pPr marL="2168280" algn="l" defTabSz="867360" rtl="0" eaLnBrk="1" latinLnBrk="0" hangingPunct="1">
        <a:defRPr sz="1800" kern="1200">
          <a:solidFill>
            <a:schemeClr val="tx1"/>
          </a:solidFill>
          <a:latin typeface="+mn-lt"/>
          <a:ea typeface="+mn-ea"/>
          <a:cs typeface="+mn-cs"/>
        </a:defRPr>
      </a:lvl6pPr>
      <a:lvl7pPr marL="2601939" algn="l" defTabSz="867360" rtl="0" eaLnBrk="1" latinLnBrk="0" hangingPunct="1">
        <a:defRPr sz="1800" kern="1200">
          <a:solidFill>
            <a:schemeClr val="tx1"/>
          </a:solidFill>
          <a:latin typeface="+mn-lt"/>
          <a:ea typeface="+mn-ea"/>
          <a:cs typeface="+mn-cs"/>
        </a:defRPr>
      </a:lvl7pPr>
      <a:lvl8pPr marL="3035589" algn="l" defTabSz="867360" rtl="0" eaLnBrk="1" latinLnBrk="0" hangingPunct="1">
        <a:defRPr sz="1800" kern="1200">
          <a:solidFill>
            <a:schemeClr val="tx1"/>
          </a:solidFill>
          <a:latin typeface="+mn-lt"/>
          <a:ea typeface="+mn-ea"/>
          <a:cs typeface="+mn-cs"/>
        </a:defRPr>
      </a:lvl8pPr>
      <a:lvl9pPr marL="3469228" algn="l" defTabSz="86736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9104"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31568">
              <a:defRPr/>
            </a:pPr>
            <a:fld id="{BB19D966-3EAD-41A6-8E5F-86640C9254C2}" type="slidenum">
              <a:rPr lang="en-ZA" smtClean="0">
                <a:solidFill>
                  <a:srgbClr val="FFFFFF"/>
                </a:solidFill>
                <a:ea typeface="MS PGothic" charset="0"/>
                <a:sym typeface="Helvetica Light" charset="0"/>
              </a:rPr>
              <a:pPr algn="ctr" defTabSz="631568">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225187237"/>
      </p:ext>
    </p:extLst>
  </p:cSld>
  <p:clrMap bg1="lt1" tx1="dk1" bg2="lt2" tx2="dk2" accent1="accent1" accent2="accent2" accent3="accent3" accent4="accent4" accent5="accent5" accent6="accent6" hlink="hlink" folHlink="folHlink"/>
  <p:sldLayoutIdLst>
    <p:sldLayoutId id="2147486200" r:id="rId1"/>
    <p:sldLayoutId id="2147486201"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34296" algn="l" rtl="0" fontAlgn="base">
        <a:spcBef>
          <a:spcPct val="0"/>
        </a:spcBef>
        <a:spcAft>
          <a:spcPct val="0"/>
        </a:spcAft>
        <a:defRPr sz="3200" b="1">
          <a:solidFill>
            <a:srgbClr val="FF9900"/>
          </a:solidFill>
          <a:latin typeface="Arial Narrow" pitchFamily="34" charset="0"/>
        </a:defRPr>
      </a:lvl6pPr>
      <a:lvl7pPr marL="868662" algn="l" rtl="0" fontAlgn="base">
        <a:spcBef>
          <a:spcPct val="0"/>
        </a:spcBef>
        <a:spcAft>
          <a:spcPct val="0"/>
        </a:spcAft>
        <a:defRPr sz="3200" b="1">
          <a:solidFill>
            <a:srgbClr val="FF9900"/>
          </a:solidFill>
          <a:latin typeface="Arial Narrow" pitchFamily="34" charset="0"/>
        </a:defRPr>
      </a:lvl7pPr>
      <a:lvl8pPr marL="1302905" algn="l" rtl="0" fontAlgn="base">
        <a:spcBef>
          <a:spcPct val="0"/>
        </a:spcBef>
        <a:spcAft>
          <a:spcPct val="0"/>
        </a:spcAft>
        <a:defRPr sz="3200" b="1">
          <a:solidFill>
            <a:srgbClr val="FF9900"/>
          </a:solidFill>
          <a:latin typeface="Arial Narrow" pitchFamily="34" charset="0"/>
        </a:defRPr>
      </a:lvl8pPr>
      <a:lvl9pPr marL="1737204" algn="l" rtl="0" fontAlgn="base">
        <a:spcBef>
          <a:spcPct val="0"/>
        </a:spcBef>
        <a:spcAft>
          <a:spcPct val="0"/>
        </a:spcAft>
        <a:defRPr sz="3200" b="1">
          <a:solidFill>
            <a:srgbClr val="FF9900"/>
          </a:solidFill>
          <a:latin typeface="Arial Narrow" pitchFamily="34" charset="0"/>
        </a:defRPr>
      </a:lvl9pPr>
    </p:titleStyle>
    <p:bodyStyle>
      <a:lvl1pPr marL="325769" indent="-325769"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705684" indent="-271563"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85735" indent="-217026"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520067" indent="-217026"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54350" indent="-217026"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388650" indent="-21702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822947" indent="-21702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57256" indent="-21702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691527" indent="-21702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68662" rtl="0" eaLnBrk="1" latinLnBrk="0" hangingPunct="1">
        <a:defRPr sz="1800" kern="1200">
          <a:solidFill>
            <a:schemeClr val="tx1"/>
          </a:solidFill>
          <a:latin typeface="+mn-lt"/>
          <a:ea typeface="+mn-ea"/>
          <a:cs typeface="+mn-cs"/>
        </a:defRPr>
      </a:lvl1pPr>
      <a:lvl2pPr marL="434296" algn="l" defTabSz="868662" rtl="0" eaLnBrk="1" latinLnBrk="0" hangingPunct="1">
        <a:defRPr sz="1800" kern="1200">
          <a:solidFill>
            <a:schemeClr val="tx1"/>
          </a:solidFill>
          <a:latin typeface="+mn-lt"/>
          <a:ea typeface="+mn-ea"/>
          <a:cs typeface="+mn-cs"/>
        </a:defRPr>
      </a:lvl2pPr>
      <a:lvl3pPr marL="868662" algn="l" defTabSz="868662" rtl="0" eaLnBrk="1" latinLnBrk="0" hangingPunct="1">
        <a:defRPr sz="1800" kern="1200">
          <a:solidFill>
            <a:schemeClr val="tx1"/>
          </a:solidFill>
          <a:latin typeface="+mn-lt"/>
          <a:ea typeface="+mn-ea"/>
          <a:cs typeface="+mn-cs"/>
        </a:defRPr>
      </a:lvl3pPr>
      <a:lvl4pPr marL="1302905" algn="l" defTabSz="868662" rtl="0" eaLnBrk="1" latinLnBrk="0" hangingPunct="1">
        <a:defRPr sz="1800" kern="1200">
          <a:solidFill>
            <a:schemeClr val="tx1"/>
          </a:solidFill>
          <a:latin typeface="+mn-lt"/>
          <a:ea typeface="+mn-ea"/>
          <a:cs typeface="+mn-cs"/>
        </a:defRPr>
      </a:lvl4pPr>
      <a:lvl5pPr marL="1737204" algn="l" defTabSz="868662" rtl="0" eaLnBrk="1" latinLnBrk="0" hangingPunct="1">
        <a:defRPr sz="1800" kern="1200">
          <a:solidFill>
            <a:schemeClr val="tx1"/>
          </a:solidFill>
          <a:latin typeface="+mn-lt"/>
          <a:ea typeface="+mn-ea"/>
          <a:cs typeface="+mn-cs"/>
        </a:defRPr>
      </a:lvl5pPr>
      <a:lvl6pPr marL="2171499" algn="l" defTabSz="868662" rtl="0" eaLnBrk="1" latinLnBrk="0" hangingPunct="1">
        <a:defRPr sz="1800" kern="1200">
          <a:solidFill>
            <a:schemeClr val="tx1"/>
          </a:solidFill>
          <a:latin typeface="+mn-lt"/>
          <a:ea typeface="+mn-ea"/>
          <a:cs typeface="+mn-cs"/>
        </a:defRPr>
      </a:lvl6pPr>
      <a:lvl7pPr marL="2605802" algn="l" defTabSz="868662" rtl="0" eaLnBrk="1" latinLnBrk="0" hangingPunct="1">
        <a:defRPr sz="1800" kern="1200">
          <a:solidFill>
            <a:schemeClr val="tx1"/>
          </a:solidFill>
          <a:latin typeface="+mn-lt"/>
          <a:ea typeface="+mn-ea"/>
          <a:cs typeface="+mn-cs"/>
        </a:defRPr>
      </a:lvl7pPr>
      <a:lvl8pPr marL="3040105" algn="l" defTabSz="868662" rtl="0" eaLnBrk="1" latinLnBrk="0" hangingPunct="1">
        <a:defRPr sz="1800" kern="1200">
          <a:solidFill>
            <a:schemeClr val="tx1"/>
          </a:solidFill>
          <a:latin typeface="+mn-lt"/>
          <a:ea typeface="+mn-ea"/>
          <a:cs typeface="+mn-cs"/>
        </a:defRPr>
      </a:lvl8pPr>
      <a:lvl9pPr marL="3474381" algn="l" defTabSz="86866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251635" y="274638"/>
            <a:ext cx="6481763" cy="706437"/>
          </a:xfrm>
          <a:prstGeom prst="rect">
            <a:avLst/>
          </a:prstGeom>
          <a:noFill/>
          <a:ln w="9525">
            <a:noFill/>
            <a:miter lim="800000"/>
            <a:headEnd/>
            <a:tailEnd/>
          </a:ln>
        </p:spPr>
        <p:txBody>
          <a:bodyPr vert="horz" wrap="square" lIns="83630" tIns="41978" rIns="83630" bIns="41978" numCol="1" anchor="ctr" anchorCtr="0" compatLnSpc="1">
            <a:prstTxWarp prst="textNoShape">
              <a:avLst/>
            </a:prstTxWarp>
          </a:bodyPr>
          <a:lstStyle/>
          <a:p>
            <a:pPr lvl="0"/>
            <a:r>
              <a:rPr lang="en-ZA"/>
              <a:t>Click to edit Master title style</a:t>
            </a:r>
          </a:p>
        </p:txBody>
      </p:sp>
      <p:sp>
        <p:nvSpPr>
          <p:cNvPr id="109571" name="Rectangle 3"/>
          <p:cNvSpPr>
            <a:spLocks noGrp="1" noChangeArrowheads="1"/>
          </p:cNvSpPr>
          <p:nvPr>
            <p:ph type="body" idx="1"/>
          </p:nvPr>
        </p:nvSpPr>
        <p:spPr bwMode="auto">
          <a:xfrm>
            <a:off x="250825" y="1341439"/>
            <a:ext cx="8642350" cy="4784725"/>
          </a:xfrm>
          <a:prstGeom prst="rect">
            <a:avLst/>
          </a:prstGeom>
          <a:noFill/>
          <a:ln w="9525">
            <a:noFill/>
            <a:miter lim="800000"/>
            <a:headEnd/>
            <a:tailEnd/>
          </a:ln>
        </p:spPr>
        <p:txBody>
          <a:bodyPr vert="horz" wrap="square" lIns="83630" tIns="41978" rIns="83630" bIns="41978" numCol="1" anchor="t" anchorCtr="0" compatLnSpc="1">
            <a:prstTxWarp prst="textNoShape">
              <a:avLst/>
            </a:prstTxWarp>
          </a:bodyPr>
          <a:lstStyle/>
          <a:p>
            <a:pPr lvl="0"/>
            <a:r>
              <a:rPr lang="en-ZA"/>
              <a:t>Click to edit Master text styles</a:t>
            </a:r>
          </a:p>
          <a:p>
            <a:pPr lvl="1"/>
            <a:r>
              <a:rPr lang="en-ZA"/>
              <a:t>Second level</a:t>
            </a:r>
          </a:p>
          <a:p>
            <a:pPr lvl="2"/>
            <a:r>
              <a:rPr lang="en-ZA"/>
              <a:t>Third level</a:t>
            </a:r>
          </a:p>
          <a:p>
            <a:pPr lvl="3"/>
            <a:r>
              <a:rPr lang="en-ZA"/>
              <a:t>Fourth level</a:t>
            </a:r>
          </a:p>
          <a:p>
            <a:pPr lvl="4"/>
            <a:r>
              <a:rPr lang="en-ZA"/>
              <a:t>Fifth level</a:t>
            </a:r>
          </a:p>
        </p:txBody>
      </p:sp>
      <p:sp>
        <p:nvSpPr>
          <p:cNvPr id="1030" name="Rectangle 6"/>
          <p:cNvSpPr>
            <a:spLocks noGrp="1" noChangeArrowheads="1"/>
          </p:cNvSpPr>
          <p:nvPr>
            <p:ph type="sldNum" sz="quarter" idx="4"/>
          </p:nvPr>
        </p:nvSpPr>
        <p:spPr bwMode="auto">
          <a:xfrm>
            <a:off x="3505201" y="6453188"/>
            <a:ext cx="2133600" cy="404812"/>
          </a:xfrm>
          <a:prstGeom prst="rect">
            <a:avLst/>
          </a:prstGeom>
          <a:noFill/>
          <a:ln w="9525">
            <a:noFill/>
            <a:miter lim="800000"/>
            <a:headEnd/>
            <a:tailEnd/>
          </a:ln>
          <a:effectLst/>
        </p:spPr>
        <p:txBody>
          <a:bodyPr vert="horz" wrap="square" lIns="83630" tIns="41978" rIns="83630" bIns="41978" numCol="1" anchor="t" anchorCtr="0" compatLnSpc="1">
            <a:prstTxWarp prst="textNoShape">
              <a:avLst/>
            </a:prstTxWarp>
          </a:bodyPr>
          <a:lstStyle>
            <a:lvl1pPr algn="ctr" fontAlgn="auto">
              <a:spcBef>
                <a:spcPts val="0"/>
              </a:spcBef>
              <a:spcAft>
                <a:spcPts val="0"/>
              </a:spcAft>
              <a:defRPr sz="1400">
                <a:solidFill>
                  <a:schemeClr val="bg1"/>
                </a:solidFill>
                <a:latin typeface="Arial" pitchFamily="34" charset="0"/>
                <a:cs typeface="+mn-cs"/>
              </a:defRPr>
            </a:lvl1pPr>
          </a:lstStyle>
          <a:p>
            <a:pPr>
              <a:defRPr/>
            </a:pPr>
            <a:fld id="{961A85B7-C379-408D-9E4C-30F3C9BBFFCE}" type="slidenum">
              <a:rPr lang="en-ZA"/>
              <a:pPr>
                <a:defRPr/>
              </a:pPr>
              <a:t>‹#›</a:t>
            </a:fld>
            <a:endParaRPr lang="en-ZA" dirty="0"/>
          </a:p>
        </p:txBody>
      </p:sp>
    </p:spTree>
  </p:cSld>
  <p:clrMap bg1="lt1" tx1="dk1" bg2="lt2" tx2="dk2" accent1="accent1" accent2="accent2" accent3="accent3" accent4="accent4" accent5="accent5" accent6="accent6" hlink="hlink" folHlink="folHlink"/>
  <p:sldLayoutIdLst>
    <p:sldLayoutId id="2147484151" r:id="rId1"/>
    <p:sldLayoutId id="2147484090" r:id="rId2"/>
    <p:sldLayoutId id="2147484089" r:id="rId3"/>
    <p:sldLayoutId id="2147484088" r:id="rId4"/>
    <p:sldLayoutId id="2147484087" r:id="rId5"/>
    <p:sldLayoutId id="2147484086" r:id="rId6"/>
    <p:sldLayoutId id="2147484085" r:id="rId7"/>
    <p:sldLayoutId id="2147484084" r:id="rId8"/>
    <p:sldLayoutId id="2147484083" r:id="rId9"/>
    <p:sldLayoutId id="2147484082" r:id="rId10"/>
    <p:sldLayoutId id="2147484081" r:id="rId11"/>
    <p:sldLayoutId id="2147484080" r:id="rId12"/>
    <p:sldLayoutId id="2147484079" r:id="rId13"/>
    <p:sldLayoutId id="2147484078" r:id="rId14"/>
  </p:sldLayoutIdLst>
  <p:hf hdr="0" ftr="0" dt="0"/>
  <p:txStyles>
    <p:titleStyle>
      <a:lvl1pPr algn="l" rtl="0" eaLnBrk="0" fontAlgn="base" hangingPunct="0">
        <a:spcBef>
          <a:spcPct val="0"/>
        </a:spcBef>
        <a:spcAft>
          <a:spcPct val="0"/>
        </a:spcAft>
        <a:defRPr sz="3200" b="1">
          <a:solidFill>
            <a:srgbClr val="FF9933"/>
          </a:solidFill>
          <a:latin typeface="+mj-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19659" algn="l" rtl="0" fontAlgn="base">
        <a:spcBef>
          <a:spcPct val="0"/>
        </a:spcBef>
        <a:spcAft>
          <a:spcPct val="0"/>
        </a:spcAft>
        <a:defRPr sz="3200" b="1">
          <a:solidFill>
            <a:srgbClr val="FF9900"/>
          </a:solidFill>
          <a:latin typeface="Arial Narrow" pitchFamily="34" charset="0"/>
        </a:defRPr>
      </a:lvl6pPr>
      <a:lvl7pPr marL="839275" algn="l" rtl="0" fontAlgn="base">
        <a:spcBef>
          <a:spcPct val="0"/>
        </a:spcBef>
        <a:spcAft>
          <a:spcPct val="0"/>
        </a:spcAft>
        <a:defRPr sz="3200" b="1">
          <a:solidFill>
            <a:srgbClr val="FF9900"/>
          </a:solidFill>
          <a:latin typeface="Arial Narrow" pitchFamily="34" charset="0"/>
        </a:defRPr>
      </a:lvl7pPr>
      <a:lvl8pPr marL="1258953" algn="l" rtl="0" fontAlgn="base">
        <a:spcBef>
          <a:spcPct val="0"/>
        </a:spcBef>
        <a:spcAft>
          <a:spcPct val="0"/>
        </a:spcAft>
        <a:defRPr sz="3200" b="1">
          <a:solidFill>
            <a:srgbClr val="FF9900"/>
          </a:solidFill>
          <a:latin typeface="Arial Narrow" pitchFamily="34" charset="0"/>
        </a:defRPr>
      </a:lvl8pPr>
      <a:lvl9pPr marL="1678554" algn="l" rtl="0" fontAlgn="base">
        <a:spcBef>
          <a:spcPct val="0"/>
        </a:spcBef>
        <a:spcAft>
          <a:spcPct val="0"/>
        </a:spcAft>
        <a:defRPr sz="3200" b="1">
          <a:solidFill>
            <a:srgbClr val="FF9900"/>
          </a:solidFill>
          <a:latin typeface="Arial Narrow" pitchFamily="34" charset="0"/>
        </a:defRPr>
      </a:lvl9pPr>
    </p:titleStyle>
    <p:bodyStyle>
      <a:lvl1pPr marL="314762" indent="-314762" algn="l" rtl="0" eaLnBrk="0" fontAlgn="base" hangingPunct="0">
        <a:spcBef>
          <a:spcPct val="20000"/>
        </a:spcBef>
        <a:spcAft>
          <a:spcPct val="0"/>
        </a:spcAft>
        <a:buClr>
          <a:srgbClr val="FFC285"/>
        </a:buClr>
        <a:buSzPct val="80000"/>
        <a:buFont typeface="Wingdings" pitchFamily="2" charset="2"/>
        <a:buChar char="§"/>
        <a:defRPr sz="2800">
          <a:solidFill>
            <a:schemeClr val="tx1"/>
          </a:solidFill>
          <a:latin typeface="+mn-lt"/>
          <a:ea typeface="+mn-ea"/>
          <a:cs typeface="+mn-cs"/>
        </a:defRPr>
      </a:lvl1pPr>
      <a:lvl2pPr marL="681849" indent="-262280" algn="l" rtl="0" eaLnBrk="0" fontAlgn="base" hangingPunct="0">
        <a:spcBef>
          <a:spcPct val="20000"/>
        </a:spcBef>
        <a:spcAft>
          <a:spcPct val="0"/>
        </a:spcAft>
        <a:buClr>
          <a:srgbClr val="FFC285"/>
        </a:buClr>
        <a:buSzPct val="80000"/>
        <a:buFont typeface="Wingdings" pitchFamily="2" charset="2"/>
        <a:buChar char="§"/>
        <a:defRPr sz="2400">
          <a:solidFill>
            <a:schemeClr val="tx1"/>
          </a:solidFill>
          <a:latin typeface="+mn-lt"/>
        </a:defRPr>
      </a:lvl2pPr>
      <a:lvl3pPr marL="1049098" indent="-209662" algn="l" rtl="0" eaLnBrk="0" fontAlgn="base" hangingPunct="0">
        <a:spcBef>
          <a:spcPct val="20000"/>
        </a:spcBef>
        <a:spcAft>
          <a:spcPct val="0"/>
        </a:spcAft>
        <a:buClr>
          <a:srgbClr val="FFC285"/>
        </a:buClr>
        <a:buSzPct val="80000"/>
        <a:buFont typeface="Wingdings" pitchFamily="2" charset="2"/>
        <a:buChar char="§"/>
        <a:defRPr sz="2000">
          <a:solidFill>
            <a:schemeClr val="tx1"/>
          </a:solidFill>
          <a:latin typeface="+mn-lt"/>
        </a:defRPr>
      </a:lvl3pPr>
      <a:lvl4pPr marL="1468735" indent="-209662" algn="l" rtl="0" eaLnBrk="0" fontAlgn="base" hangingPunct="0">
        <a:spcBef>
          <a:spcPct val="20000"/>
        </a:spcBef>
        <a:spcAft>
          <a:spcPct val="0"/>
        </a:spcAft>
        <a:buClr>
          <a:srgbClr val="FFC285"/>
        </a:buClr>
        <a:buSzPct val="80000"/>
        <a:buFont typeface="Wingdings" pitchFamily="2" charset="2"/>
        <a:buChar char="§"/>
        <a:defRPr sz="2000">
          <a:solidFill>
            <a:schemeClr val="tx1"/>
          </a:solidFill>
          <a:latin typeface="+mn-lt"/>
        </a:defRPr>
      </a:lvl4pPr>
      <a:lvl5pPr marL="1888390" indent="-209662" algn="l" rtl="0" eaLnBrk="0" fontAlgn="base" hangingPunct="0">
        <a:spcBef>
          <a:spcPct val="20000"/>
        </a:spcBef>
        <a:spcAft>
          <a:spcPct val="0"/>
        </a:spcAft>
        <a:buClr>
          <a:srgbClr val="FFC285"/>
        </a:buClr>
        <a:buSzPct val="80000"/>
        <a:buFont typeface="Wingdings" pitchFamily="2" charset="2"/>
        <a:buChar char="§"/>
        <a:defRPr sz="1600">
          <a:solidFill>
            <a:schemeClr val="tx1"/>
          </a:solidFill>
          <a:latin typeface="+mn-lt"/>
        </a:defRPr>
      </a:lvl5pPr>
      <a:lvl6pPr marL="2308008" indent="-209662"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727648" indent="-209662"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147313" indent="-209662"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566906" indent="-209662"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39275" rtl="0" eaLnBrk="1" latinLnBrk="0" hangingPunct="1">
        <a:defRPr sz="1800" kern="1200">
          <a:solidFill>
            <a:schemeClr val="tx1"/>
          </a:solidFill>
          <a:latin typeface="+mn-lt"/>
          <a:ea typeface="+mn-ea"/>
          <a:cs typeface="+mn-cs"/>
        </a:defRPr>
      </a:lvl1pPr>
      <a:lvl2pPr marL="419659" algn="l" defTabSz="839275" rtl="0" eaLnBrk="1" latinLnBrk="0" hangingPunct="1">
        <a:defRPr sz="1800" kern="1200">
          <a:solidFill>
            <a:schemeClr val="tx1"/>
          </a:solidFill>
          <a:latin typeface="+mn-lt"/>
          <a:ea typeface="+mn-ea"/>
          <a:cs typeface="+mn-cs"/>
        </a:defRPr>
      </a:lvl2pPr>
      <a:lvl3pPr marL="839275" algn="l" defTabSz="839275" rtl="0" eaLnBrk="1" latinLnBrk="0" hangingPunct="1">
        <a:defRPr sz="1800" kern="1200">
          <a:solidFill>
            <a:schemeClr val="tx1"/>
          </a:solidFill>
          <a:latin typeface="+mn-lt"/>
          <a:ea typeface="+mn-ea"/>
          <a:cs typeface="+mn-cs"/>
        </a:defRPr>
      </a:lvl3pPr>
      <a:lvl4pPr marL="1258953" algn="l" defTabSz="839275" rtl="0" eaLnBrk="1" latinLnBrk="0" hangingPunct="1">
        <a:defRPr sz="1800" kern="1200">
          <a:solidFill>
            <a:schemeClr val="tx1"/>
          </a:solidFill>
          <a:latin typeface="+mn-lt"/>
          <a:ea typeface="+mn-ea"/>
          <a:cs typeface="+mn-cs"/>
        </a:defRPr>
      </a:lvl4pPr>
      <a:lvl5pPr marL="1678554" algn="l" defTabSz="839275" rtl="0" eaLnBrk="1" latinLnBrk="0" hangingPunct="1">
        <a:defRPr sz="1800" kern="1200">
          <a:solidFill>
            <a:schemeClr val="tx1"/>
          </a:solidFill>
          <a:latin typeface="+mn-lt"/>
          <a:ea typeface="+mn-ea"/>
          <a:cs typeface="+mn-cs"/>
        </a:defRPr>
      </a:lvl5pPr>
      <a:lvl6pPr marL="2098187" algn="l" defTabSz="839275" rtl="0" eaLnBrk="1" latinLnBrk="0" hangingPunct="1">
        <a:defRPr sz="1800" kern="1200">
          <a:solidFill>
            <a:schemeClr val="tx1"/>
          </a:solidFill>
          <a:latin typeface="+mn-lt"/>
          <a:ea typeface="+mn-ea"/>
          <a:cs typeface="+mn-cs"/>
        </a:defRPr>
      </a:lvl6pPr>
      <a:lvl7pPr marL="2517827" algn="l" defTabSz="839275" rtl="0" eaLnBrk="1" latinLnBrk="0" hangingPunct="1">
        <a:defRPr sz="1800" kern="1200">
          <a:solidFill>
            <a:schemeClr val="tx1"/>
          </a:solidFill>
          <a:latin typeface="+mn-lt"/>
          <a:ea typeface="+mn-ea"/>
          <a:cs typeface="+mn-cs"/>
        </a:defRPr>
      </a:lvl7pPr>
      <a:lvl8pPr marL="2937465" algn="l" defTabSz="839275" rtl="0" eaLnBrk="1" latinLnBrk="0" hangingPunct="1">
        <a:defRPr sz="1800" kern="1200">
          <a:solidFill>
            <a:schemeClr val="tx1"/>
          </a:solidFill>
          <a:latin typeface="+mn-lt"/>
          <a:ea typeface="+mn-ea"/>
          <a:cs typeface="+mn-cs"/>
        </a:defRPr>
      </a:lvl8pPr>
      <a:lvl9pPr marL="3357078" algn="l" defTabSz="839275"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9074"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32532">
              <a:defRPr/>
            </a:pPr>
            <a:fld id="{BB19D966-3EAD-41A6-8E5F-86640C9254C2}" type="slidenum">
              <a:rPr lang="en-ZA" smtClean="0">
                <a:solidFill>
                  <a:srgbClr val="FFFFFF"/>
                </a:solidFill>
                <a:ea typeface="MS PGothic" charset="0"/>
                <a:sym typeface="Helvetica Light" charset="0"/>
              </a:rPr>
              <a:pPr algn="ctr" defTabSz="632532">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4195699688"/>
      </p:ext>
    </p:extLst>
  </p:cSld>
  <p:clrMap bg1="lt1" tx1="dk1" bg2="lt2" tx2="dk2" accent1="accent1" accent2="accent2" accent3="accent3" accent4="accent4" accent5="accent5" accent6="accent6" hlink="hlink" folHlink="folHlink"/>
  <p:sldLayoutIdLst>
    <p:sldLayoutId id="2147486203" r:id="rId1"/>
    <p:sldLayoutId id="2147486204"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34971" algn="l" rtl="0" fontAlgn="base">
        <a:spcBef>
          <a:spcPct val="0"/>
        </a:spcBef>
        <a:spcAft>
          <a:spcPct val="0"/>
        </a:spcAft>
        <a:defRPr sz="3200" b="1">
          <a:solidFill>
            <a:srgbClr val="FF9900"/>
          </a:solidFill>
          <a:latin typeface="Arial Narrow" pitchFamily="34" charset="0"/>
        </a:defRPr>
      </a:lvl6pPr>
      <a:lvl7pPr marL="870012" algn="l" rtl="0" fontAlgn="base">
        <a:spcBef>
          <a:spcPct val="0"/>
        </a:spcBef>
        <a:spcAft>
          <a:spcPct val="0"/>
        </a:spcAft>
        <a:defRPr sz="3200" b="1">
          <a:solidFill>
            <a:srgbClr val="FF9900"/>
          </a:solidFill>
          <a:latin typeface="Arial Narrow" pitchFamily="34" charset="0"/>
        </a:defRPr>
      </a:lvl7pPr>
      <a:lvl8pPr marL="1304906" algn="l" rtl="0" fontAlgn="base">
        <a:spcBef>
          <a:spcPct val="0"/>
        </a:spcBef>
        <a:spcAft>
          <a:spcPct val="0"/>
        </a:spcAft>
        <a:defRPr sz="3200" b="1">
          <a:solidFill>
            <a:srgbClr val="FF9900"/>
          </a:solidFill>
          <a:latin typeface="Arial Narrow" pitchFamily="34" charset="0"/>
        </a:defRPr>
      </a:lvl8pPr>
      <a:lvl9pPr marL="1739874" algn="l" rtl="0" fontAlgn="base">
        <a:spcBef>
          <a:spcPct val="0"/>
        </a:spcBef>
        <a:spcAft>
          <a:spcPct val="0"/>
        </a:spcAft>
        <a:defRPr sz="3200" b="1">
          <a:solidFill>
            <a:srgbClr val="FF9900"/>
          </a:solidFill>
          <a:latin typeface="Arial Narrow" pitchFamily="34" charset="0"/>
        </a:defRPr>
      </a:lvl9pPr>
    </p:titleStyle>
    <p:bodyStyle>
      <a:lvl1pPr marL="326267" indent="-326267"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706764" indent="-271983"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87398" indent="-217356"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522407" indent="-217356"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57350" indent="-217356"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392313" indent="-21735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827280" indent="-21735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62264" indent="-21735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697197" indent="-21735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70012" rtl="0" eaLnBrk="1" latinLnBrk="0" hangingPunct="1">
        <a:defRPr sz="1800" kern="1200">
          <a:solidFill>
            <a:schemeClr val="tx1"/>
          </a:solidFill>
          <a:latin typeface="+mn-lt"/>
          <a:ea typeface="+mn-ea"/>
          <a:cs typeface="+mn-cs"/>
        </a:defRPr>
      </a:lvl1pPr>
      <a:lvl2pPr marL="434971" algn="l" defTabSz="870012" rtl="0" eaLnBrk="1" latinLnBrk="0" hangingPunct="1">
        <a:defRPr sz="1800" kern="1200">
          <a:solidFill>
            <a:schemeClr val="tx1"/>
          </a:solidFill>
          <a:latin typeface="+mn-lt"/>
          <a:ea typeface="+mn-ea"/>
          <a:cs typeface="+mn-cs"/>
        </a:defRPr>
      </a:lvl2pPr>
      <a:lvl3pPr marL="870012" algn="l" defTabSz="870012" rtl="0" eaLnBrk="1" latinLnBrk="0" hangingPunct="1">
        <a:defRPr sz="1800" kern="1200">
          <a:solidFill>
            <a:schemeClr val="tx1"/>
          </a:solidFill>
          <a:latin typeface="+mn-lt"/>
          <a:ea typeface="+mn-ea"/>
          <a:cs typeface="+mn-cs"/>
        </a:defRPr>
      </a:lvl3pPr>
      <a:lvl4pPr marL="1304906" algn="l" defTabSz="870012" rtl="0" eaLnBrk="1" latinLnBrk="0" hangingPunct="1">
        <a:defRPr sz="1800" kern="1200">
          <a:solidFill>
            <a:schemeClr val="tx1"/>
          </a:solidFill>
          <a:latin typeface="+mn-lt"/>
          <a:ea typeface="+mn-ea"/>
          <a:cs typeface="+mn-cs"/>
        </a:defRPr>
      </a:lvl4pPr>
      <a:lvl5pPr marL="1739874" algn="l" defTabSz="870012" rtl="0" eaLnBrk="1" latinLnBrk="0" hangingPunct="1">
        <a:defRPr sz="1800" kern="1200">
          <a:solidFill>
            <a:schemeClr val="tx1"/>
          </a:solidFill>
          <a:latin typeface="+mn-lt"/>
          <a:ea typeface="+mn-ea"/>
          <a:cs typeface="+mn-cs"/>
        </a:defRPr>
      </a:lvl5pPr>
      <a:lvl6pPr marL="2174835" algn="l" defTabSz="870012" rtl="0" eaLnBrk="1" latinLnBrk="0" hangingPunct="1">
        <a:defRPr sz="1800" kern="1200">
          <a:solidFill>
            <a:schemeClr val="tx1"/>
          </a:solidFill>
          <a:latin typeface="+mn-lt"/>
          <a:ea typeface="+mn-ea"/>
          <a:cs typeface="+mn-cs"/>
        </a:defRPr>
      </a:lvl6pPr>
      <a:lvl7pPr marL="2609800" algn="l" defTabSz="870012" rtl="0" eaLnBrk="1" latinLnBrk="0" hangingPunct="1">
        <a:defRPr sz="1800" kern="1200">
          <a:solidFill>
            <a:schemeClr val="tx1"/>
          </a:solidFill>
          <a:latin typeface="+mn-lt"/>
          <a:ea typeface="+mn-ea"/>
          <a:cs typeface="+mn-cs"/>
        </a:defRPr>
      </a:lvl7pPr>
      <a:lvl8pPr marL="3044779" algn="l" defTabSz="870012" rtl="0" eaLnBrk="1" latinLnBrk="0" hangingPunct="1">
        <a:defRPr sz="1800" kern="1200">
          <a:solidFill>
            <a:schemeClr val="tx1"/>
          </a:solidFill>
          <a:latin typeface="+mn-lt"/>
          <a:ea typeface="+mn-ea"/>
          <a:cs typeface="+mn-cs"/>
        </a:defRPr>
      </a:lvl8pPr>
      <a:lvl9pPr marL="3479721" algn="l" defTabSz="87001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9043"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33528">
              <a:defRPr/>
            </a:pPr>
            <a:fld id="{BB19D966-3EAD-41A6-8E5F-86640C9254C2}" type="slidenum">
              <a:rPr lang="en-ZA" smtClean="0">
                <a:solidFill>
                  <a:srgbClr val="FFFFFF"/>
                </a:solidFill>
                <a:ea typeface="MS PGothic" charset="0"/>
                <a:sym typeface="Helvetica Light" charset="0"/>
              </a:rPr>
              <a:pPr algn="ctr" defTabSz="633528">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4166415044"/>
      </p:ext>
    </p:extLst>
  </p:cSld>
  <p:clrMap bg1="lt1" tx1="dk1" bg2="lt2" tx2="dk2" accent1="accent1" accent2="accent2" accent3="accent3" accent4="accent4" accent5="accent5" accent6="accent6" hlink="hlink" folHlink="folHlink"/>
  <p:sldLayoutIdLst>
    <p:sldLayoutId id="2147486206" r:id="rId1"/>
    <p:sldLayoutId id="2147486207"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35669" algn="l" rtl="0" fontAlgn="base">
        <a:spcBef>
          <a:spcPct val="0"/>
        </a:spcBef>
        <a:spcAft>
          <a:spcPct val="0"/>
        </a:spcAft>
        <a:defRPr sz="3200" b="1">
          <a:solidFill>
            <a:srgbClr val="FF9900"/>
          </a:solidFill>
          <a:latin typeface="Arial Narrow" pitchFamily="34" charset="0"/>
        </a:defRPr>
      </a:lvl6pPr>
      <a:lvl7pPr marL="871407" algn="l" rtl="0" fontAlgn="base">
        <a:spcBef>
          <a:spcPct val="0"/>
        </a:spcBef>
        <a:spcAft>
          <a:spcPct val="0"/>
        </a:spcAft>
        <a:defRPr sz="3200" b="1">
          <a:solidFill>
            <a:srgbClr val="FF9900"/>
          </a:solidFill>
          <a:latin typeface="Arial Narrow" pitchFamily="34" charset="0"/>
        </a:defRPr>
      </a:lvl7pPr>
      <a:lvl8pPr marL="1306983" algn="l" rtl="0" fontAlgn="base">
        <a:spcBef>
          <a:spcPct val="0"/>
        </a:spcBef>
        <a:spcAft>
          <a:spcPct val="0"/>
        </a:spcAft>
        <a:defRPr sz="3200" b="1">
          <a:solidFill>
            <a:srgbClr val="FF9900"/>
          </a:solidFill>
          <a:latin typeface="Arial Narrow" pitchFamily="34" charset="0"/>
        </a:defRPr>
      </a:lvl8pPr>
      <a:lvl9pPr marL="1742635" algn="l" rtl="0" fontAlgn="base">
        <a:spcBef>
          <a:spcPct val="0"/>
        </a:spcBef>
        <a:spcAft>
          <a:spcPct val="0"/>
        </a:spcAft>
        <a:defRPr sz="3200" b="1">
          <a:solidFill>
            <a:srgbClr val="FF9900"/>
          </a:solidFill>
          <a:latin typeface="Arial Narrow" pitchFamily="34" charset="0"/>
        </a:defRPr>
      </a:lvl9pPr>
    </p:titleStyle>
    <p:bodyStyle>
      <a:lvl1pPr marL="326780" indent="-326780"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707880" indent="-272417"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89124" indent="-217697"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524825" indent="-217697"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60458" indent="-217697"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396119" indent="-217697"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831771" indent="-217697"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67442" indent="-217697"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703070" indent="-217697"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71407" rtl="0" eaLnBrk="1" latinLnBrk="0" hangingPunct="1">
        <a:defRPr sz="1800" kern="1200">
          <a:solidFill>
            <a:schemeClr val="tx1"/>
          </a:solidFill>
          <a:latin typeface="+mn-lt"/>
          <a:ea typeface="+mn-ea"/>
          <a:cs typeface="+mn-cs"/>
        </a:defRPr>
      </a:lvl1pPr>
      <a:lvl2pPr marL="435669" algn="l" defTabSz="871407" rtl="0" eaLnBrk="1" latinLnBrk="0" hangingPunct="1">
        <a:defRPr sz="1800" kern="1200">
          <a:solidFill>
            <a:schemeClr val="tx1"/>
          </a:solidFill>
          <a:latin typeface="+mn-lt"/>
          <a:ea typeface="+mn-ea"/>
          <a:cs typeface="+mn-cs"/>
        </a:defRPr>
      </a:lvl2pPr>
      <a:lvl3pPr marL="871407" algn="l" defTabSz="871407" rtl="0" eaLnBrk="1" latinLnBrk="0" hangingPunct="1">
        <a:defRPr sz="1800" kern="1200">
          <a:solidFill>
            <a:schemeClr val="tx1"/>
          </a:solidFill>
          <a:latin typeface="+mn-lt"/>
          <a:ea typeface="+mn-ea"/>
          <a:cs typeface="+mn-cs"/>
        </a:defRPr>
      </a:lvl3pPr>
      <a:lvl4pPr marL="1306983" algn="l" defTabSz="871407" rtl="0" eaLnBrk="1" latinLnBrk="0" hangingPunct="1">
        <a:defRPr sz="1800" kern="1200">
          <a:solidFill>
            <a:schemeClr val="tx1"/>
          </a:solidFill>
          <a:latin typeface="+mn-lt"/>
          <a:ea typeface="+mn-ea"/>
          <a:cs typeface="+mn-cs"/>
        </a:defRPr>
      </a:lvl4pPr>
      <a:lvl5pPr marL="1742635" algn="l" defTabSz="871407" rtl="0" eaLnBrk="1" latinLnBrk="0" hangingPunct="1">
        <a:defRPr sz="1800" kern="1200">
          <a:solidFill>
            <a:schemeClr val="tx1"/>
          </a:solidFill>
          <a:latin typeface="+mn-lt"/>
          <a:ea typeface="+mn-ea"/>
          <a:cs typeface="+mn-cs"/>
        </a:defRPr>
      </a:lvl5pPr>
      <a:lvl6pPr marL="2178285" algn="l" defTabSz="871407" rtl="0" eaLnBrk="1" latinLnBrk="0" hangingPunct="1">
        <a:defRPr sz="1800" kern="1200">
          <a:solidFill>
            <a:schemeClr val="tx1"/>
          </a:solidFill>
          <a:latin typeface="+mn-lt"/>
          <a:ea typeface="+mn-ea"/>
          <a:cs typeface="+mn-cs"/>
        </a:defRPr>
      </a:lvl6pPr>
      <a:lvl7pPr marL="2613942" algn="l" defTabSz="871407" rtl="0" eaLnBrk="1" latinLnBrk="0" hangingPunct="1">
        <a:defRPr sz="1800" kern="1200">
          <a:solidFill>
            <a:schemeClr val="tx1"/>
          </a:solidFill>
          <a:latin typeface="+mn-lt"/>
          <a:ea typeface="+mn-ea"/>
          <a:cs typeface="+mn-cs"/>
        </a:defRPr>
      </a:lvl7pPr>
      <a:lvl8pPr marL="3049615" algn="l" defTabSz="871407" rtl="0" eaLnBrk="1" latinLnBrk="0" hangingPunct="1">
        <a:defRPr sz="1800" kern="1200">
          <a:solidFill>
            <a:schemeClr val="tx1"/>
          </a:solidFill>
          <a:latin typeface="+mn-lt"/>
          <a:ea typeface="+mn-ea"/>
          <a:cs typeface="+mn-cs"/>
        </a:defRPr>
      </a:lvl8pPr>
      <a:lvl9pPr marL="3485245" algn="l" defTabSz="87140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9011"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34558">
              <a:defRPr/>
            </a:pPr>
            <a:fld id="{BB19D966-3EAD-41A6-8E5F-86640C9254C2}" type="slidenum">
              <a:rPr lang="en-ZA" smtClean="0">
                <a:solidFill>
                  <a:srgbClr val="FFFFFF"/>
                </a:solidFill>
                <a:ea typeface="MS PGothic" charset="0"/>
                <a:sym typeface="Helvetica Light" charset="0"/>
              </a:rPr>
              <a:pPr algn="ctr" defTabSz="634558">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3336159659"/>
      </p:ext>
    </p:extLst>
  </p:cSld>
  <p:clrMap bg1="lt1" tx1="dk1" bg2="lt2" tx2="dk2" accent1="accent1" accent2="accent2" accent3="accent3" accent4="accent4" accent5="accent5" accent6="accent6" hlink="hlink" folHlink="folHlink"/>
  <p:sldLayoutIdLst>
    <p:sldLayoutId id="2147486209" r:id="rId1"/>
    <p:sldLayoutId id="2147486210"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36389" algn="l" rtl="0" fontAlgn="base">
        <a:spcBef>
          <a:spcPct val="0"/>
        </a:spcBef>
        <a:spcAft>
          <a:spcPct val="0"/>
        </a:spcAft>
        <a:defRPr sz="3200" b="1">
          <a:solidFill>
            <a:srgbClr val="FF9900"/>
          </a:solidFill>
          <a:latin typeface="Arial Narrow" pitchFamily="34" charset="0"/>
        </a:defRPr>
      </a:lvl6pPr>
      <a:lvl7pPr marL="872847" algn="l" rtl="0" fontAlgn="base">
        <a:spcBef>
          <a:spcPct val="0"/>
        </a:spcBef>
        <a:spcAft>
          <a:spcPct val="0"/>
        </a:spcAft>
        <a:defRPr sz="3200" b="1">
          <a:solidFill>
            <a:srgbClr val="FF9900"/>
          </a:solidFill>
          <a:latin typeface="Arial Narrow" pitchFamily="34" charset="0"/>
        </a:defRPr>
      </a:lvl7pPr>
      <a:lvl8pPr marL="1309127" algn="l" rtl="0" fontAlgn="base">
        <a:spcBef>
          <a:spcPct val="0"/>
        </a:spcBef>
        <a:spcAft>
          <a:spcPct val="0"/>
        </a:spcAft>
        <a:defRPr sz="3200" b="1">
          <a:solidFill>
            <a:srgbClr val="FF9900"/>
          </a:solidFill>
          <a:latin typeface="Arial Narrow" pitchFamily="34" charset="0"/>
        </a:defRPr>
      </a:lvl8pPr>
      <a:lvl9pPr marL="1745515" algn="l" rtl="0" fontAlgn="base">
        <a:spcBef>
          <a:spcPct val="0"/>
        </a:spcBef>
        <a:spcAft>
          <a:spcPct val="0"/>
        </a:spcAft>
        <a:defRPr sz="3200" b="1">
          <a:solidFill>
            <a:srgbClr val="FF9900"/>
          </a:solidFill>
          <a:latin typeface="Arial Narrow" pitchFamily="34" charset="0"/>
        </a:defRPr>
      </a:lvl9pPr>
    </p:titleStyle>
    <p:bodyStyle>
      <a:lvl1pPr marL="327316" indent="-327316"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709037" indent="-272865"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90914" indent="-218051"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527322" indent="-218051"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63670" indent="-218051"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400052" indent="-218051"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836411" indent="-218051"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72789" indent="-218051"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709139" indent="-218051"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72847" rtl="0" eaLnBrk="1" latinLnBrk="0" hangingPunct="1">
        <a:defRPr sz="1800" kern="1200">
          <a:solidFill>
            <a:schemeClr val="tx1"/>
          </a:solidFill>
          <a:latin typeface="+mn-lt"/>
          <a:ea typeface="+mn-ea"/>
          <a:cs typeface="+mn-cs"/>
        </a:defRPr>
      </a:lvl1pPr>
      <a:lvl2pPr marL="436389" algn="l" defTabSz="872847" rtl="0" eaLnBrk="1" latinLnBrk="0" hangingPunct="1">
        <a:defRPr sz="1800" kern="1200">
          <a:solidFill>
            <a:schemeClr val="tx1"/>
          </a:solidFill>
          <a:latin typeface="+mn-lt"/>
          <a:ea typeface="+mn-ea"/>
          <a:cs typeface="+mn-cs"/>
        </a:defRPr>
      </a:lvl2pPr>
      <a:lvl3pPr marL="872847" algn="l" defTabSz="872847" rtl="0" eaLnBrk="1" latinLnBrk="0" hangingPunct="1">
        <a:defRPr sz="1800" kern="1200">
          <a:solidFill>
            <a:schemeClr val="tx1"/>
          </a:solidFill>
          <a:latin typeface="+mn-lt"/>
          <a:ea typeface="+mn-ea"/>
          <a:cs typeface="+mn-cs"/>
        </a:defRPr>
      </a:lvl3pPr>
      <a:lvl4pPr marL="1309127" algn="l" defTabSz="872847" rtl="0" eaLnBrk="1" latinLnBrk="0" hangingPunct="1">
        <a:defRPr sz="1800" kern="1200">
          <a:solidFill>
            <a:schemeClr val="tx1"/>
          </a:solidFill>
          <a:latin typeface="+mn-lt"/>
          <a:ea typeface="+mn-ea"/>
          <a:cs typeface="+mn-cs"/>
        </a:defRPr>
      </a:lvl4pPr>
      <a:lvl5pPr marL="1745515" algn="l" defTabSz="872847" rtl="0" eaLnBrk="1" latinLnBrk="0" hangingPunct="1">
        <a:defRPr sz="1800" kern="1200">
          <a:solidFill>
            <a:schemeClr val="tx1"/>
          </a:solidFill>
          <a:latin typeface="+mn-lt"/>
          <a:ea typeface="+mn-ea"/>
          <a:cs typeface="+mn-cs"/>
        </a:defRPr>
      </a:lvl5pPr>
      <a:lvl6pPr marL="2181847" algn="l" defTabSz="872847" rtl="0" eaLnBrk="1" latinLnBrk="0" hangingPunct="1">
        <a:defRPr sz="1800" kern="1200">
          <a:solidFill>
            <a:schemeClr val="tx1"/>
          </a:solidFill>
          <a:latin typeface="+mn-lt"/>
          <a:ea typeface="+mn-ea"/>
          <a:cs typeface="+mn-cs"/>
        </a:defRPr>
      </a:lvl6pPr>
      <a:lvl7pPr marL="2618230" algn="l" defTabSz="872847" rtl="0" eaLnBrk="1" latinLnBrk="0" hangingPunct="1">
        <a:defRPr sz="1800" kern="1200">
          <a:solidFill>
            <a:schemeClr val="tx1"/>
          </a:solidFill>
          <a:latin typeface="+mn-lt"/>
          <a:ea typeface="+mn-ea"/>
          <a:cs typeface="+mn-cs"/>
        </a:defRPr>
      </a:lvl7pPr>
      <a:lvl8pPr marL="3054612" algn="l" defTabSz="872847" rtl="0" eaLnBrk="1" latinLnBrk="0" hangingPunct="1">
        <a:defRPr sz="1800" kern="1200">
          <a:solidFill>
            <a:schemeClr val="tx1"/>
          </a:solidFill>
          <a:latin typeface="+mn-lt"/>
          <a:ea typeface="+mn-ea"/>
          <a:cs typeface="+mn-cs"/>
        </a:defRPr>
      </a:lvl8pPr>
      <a:lvl9pPr marL="3490954" algn="l" defTabSz="87284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8978"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35642">
              <a:defRPr/>
            </a:pPr>
            <a:fld id="{BB19D966-3EAD-41A6-8E5F-86640C9254C2}" type="slidenum">
              <a:rPr lang="en-ZA" smtClean="0">
                <a:solidFill>
                  <a:srgbClr val="FFFFFF"/>
                </a:solidFill>
                <a:ea typeface="MS PGothic" charset="0"/>
                <a:sym typeface="Helvetica Light" charset="0"/>
              </a:rPr>
              <a:pPr algn="ctr" defTabSz="635642">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2875462215"/>
      </p:ext>
    </p:extLst>
  </p:cSld>
  <p:clrMap bg1="lt1" tx1="dk1" bg2="lt2" tx2="dk2" accent1="accent1" accent2="accent2" accent3="accent3" accent4="accent4" accent5="accent5" accent6="accent6" hlink="hlink" folHlink="folHlink"/>
  <p:sldLayoutIdLst>
    <p:sldLayoutId id="2147486212" r:id="rId1"/>
    <p:sldLayoutId id="2147486213"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37131" algn="l" rtl="0" fontAlgn="base">
        <a:spcBef>
          <a:spcPct val="0"/>
        </a:spcBef>
        <a:spcAft>
          <a:spcPct val="0"/>
        </a:spcAft>
        <a:defRPr sz="3200" b="1">
          <a:solidFill>
            <a:srgbClr val="FF9900"/>
          </a:solidFill>
          <a:latin typeface="Arial Narrow" pitchFamily="34" charset="0"/>
        </a:defRPr>
      </a:lvl6pPr>
      <a:lvl7pPr marL="874332" algn="l" rtl="0" fontAlgn="base">
        <a:spcBef>
          <a:spcPct val="0"/>
        </a:spcBef>
        <a:spcAft>
          <a:spcPct val="0"/>
        </a:spcAft>
        <a:defRPr sz="3200" b="1">
          <a:solidFill>
            <a:srgbClr val="FF9900"/>
          </a:solidFill>
          <a:latin typeface="Arial Narrow" pitchFamily="34" charset="0"/>
        </a:defRPr>
      </a:lvl7pPr>
      <a:lvl8pPr marL="1311338" algn="l" rtl="0" fontAlgn="base">
        <a:spcBef>
          <a:spcPct val="0"/>
        </a:spcBef>
        <a:spcAft>
          <a:spcPct val="0"/>
        </a:spcAft>
        <a:defRPr sz="3200" b="1">
          <a:solidFill>
            <a:srgbClr val="FF9900"/>
          </a:solidFill>
          <a:latin typeface="Arial Narrow" pitchFamily="34" charset="0"/>
        </a:defRPr>
      </a:lvl8pPr>
      <a:lvl9pPr marL="1748482" algn="l" rtl="0" fontAlgn="base">
        <a:spcBef>
          <a:spcPct val="0"/>
        </a:spcBef>
        <a:spcAft>
          <a:spcPct val="0"/>
        </a:spcAft>
        <a:defRPr sz="3200" b="1">
          <a:solidFill>
            <a:srgbClr val="FF9900"/>
          </a:solidFill>
          <a:latin typeface="Arial Narrow" pitchFamily="34" charset="0"/>
        </a:defRPr>
      </a:lvl9pPr>
    </p:titleStyle>
    <p:bodyStyle>
      <a:lvl1pPr marL="327870" indent="-327870"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710236" indent="-273327"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92762" indent="-218420"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529901" indent="-218420"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66986" indent="-218420"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404111" indent="-218420"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841204" indent="-218420"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78329" indent="-218420"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715409" indent="-218420"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74332" rtl="0" eaLnBrk="1" latinLnBrk="0" hangingPunct="1">
        <a:defRPr sz="1800" kern="1200">
          <a:solidFill>
            <a:schemeClr val="tx1"/>
          </a:solidFill>
          <a:latin typeface="+mn-lt"/>
          <a:ea typeface="+mn-ea"/>
          <a:cs typeface="+mn-cs"/>
        </a:defRPr>
      </a:lvl1pPr>
      <a:lvl2pPr marL="437131" algn="l" defTabSz="874332" rtl="0" eaLnBrk="1" latinLnBrk="0" hangingPunct="1">
        <a:defRPr sz="1800" kern="1200">
          <a:solidFill>
            <a:schemeClr val="tx1"/>
          </a:solidFill>
          <a:latin typeface="+mn-lt"/>
          <a:ea typeface="+mn-ea"/>
          <a:cs typeface="+mn-cs"/>
        </a:defRPr>
      </a:lvl2pPr>
      <a:lvl3pPr marL="874332" algn="l" defTabSz="874332" rtl="0" eaLnBrk="1" latinLnBrk="0" hangingPunct="1">
        <a:defRPr sz="1800" kern="1200">
          <a:solidFill>
            <a:schemeClr val="tx1"/>
          </a:solidFill>
          <a:latin typeface="+mn-lt"/>
          <a:ea typeface="+mn-ea"/>
          <a:cs typeface="+mn-cs"/>
        </a:defRPr>
      </a:lvl3pPr>
      <a:lvl4pPr marL="1311338" algn="l" defTabSz="874332" rtl="0" eaLnBrk="1" latinLnBrk="0" hangingPunct="1">
        <a:defRPr sz="1800" kern="1200">
          <a:solidFill>
            <a:schemeClr val="tx1"/>
          </a:solidFill>
          <a:latin typeface="+mn-lt"/>
          <a:ea typeface="+mn-ea"/>
          <a:cs typeface="+mn-cs"/>
        </a:defRPr>
      </a:lvl4pPr>
      <a:lvl5pPr marL="1748482" algn="l" defTabSz="874332" rtl="0" eaLnBrk="1" latinLnBrk="0" hangingPunct="1">
        <a:defRPr sz="1800" kern="1200">
          <a:solidFill>
            <a:schemeClr val="tx1"/>
          </a:solidFill>
          <a:latin typeface="+mn-lt"/>
          <a:ea typeface="+mn-ea"/>
          <a:cs typeface="+mn-cs"/>
        </a:defRPr>
      </a:lvl5pPr>
      <a:lvl6pPr marL="2185536" algn="l" defTabSz="874332" rtl="0" eaLnBrk="1" latinLnBrk="0" hangingPunct="1">
        <a:defRPr sz="1800" kern="1200">
          <a:solidFill>
            <a:schemeClr val="tx1"/>
          </a:solidFill>
          <a:latin typeface="+mn-lt"/>
          <a:ea typeface="+mn-ea"/>
          <a:cs typeface="+mn-cs"/>
        </a:defRPr>
      </a:lvl6pPr>
      <a:lvl7pPr marL="2622661" algn="l" defTabSz="874332" rtl="0" eaLnBrk="1" latinLnBrk="0" hangingPunct="1">
        <a:defRPr sz="1800" kern="1200">
          <a:solidFill>
            <a:schemeClr val="tx1"/>
          </a:solidFill>
          <a:latin typeface="+mn-lt"/>
          <a:ea typeface="+mn-ea"/>
          <a:cs typeface="+mn-cs"/>
        </a:defRPr>
      </a:lvl7pPr>
      <a:lvl8pPr marL="3059770" algn="l" defTabSz="874332" rtl="0" eaLnBrk="1" latinLnBrk="0" hangingPunct="1">
        <a:defRPr sz="1800" kern="1200">
          <a:solidFill>
            <a:schemeClr val="tx1"/>
          </a:solidFill>
          <a:latin typeface="+mn-lt"/>
          <a:ea typeface="+mn-ea"/>
          <a:cs typeface="+mn-cs"/>
        </a:defRPr>
      </a:lvl8pPr>
      <a:lvl9pPr marL="3496857" algn="l" defTabSz="87433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8956"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36365">
              <a:defRPr/>
            </a:pPr>
            <a:fld id="{BB19D966-3EAD-41A6-8E5F-86640C9254C2}" type="slidenum">
              <a:rPr lang="en-ZA" smtClean="0">
                <a:solidFill>
                  <a:srgbClr val="FFFFFF"/>
                </a:solidFill>
                <a:ea typeface="MS PGothic" charset="0"/>
                <a:sym typeface="Helvetica Light" charset="0"/>
              </a:rPr>
              <a:pPr algn="ctr" defTabSz="636365">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3070695916"/>
      </p:ext>
    </p:extLst>
  </p:cSld>
  <p:clrMap bg1="lt1" tx1="dk1" bg2="lt2" tx2="dk2" accent1="accent1" accent2="accent2" accent3="accent3" accent4="accent4" accent5="accent5" accent6="accent6" hlink="hlink" folHlink="folHlink"/>
  <p:sldLayoutIdLst>
    <p:sldLayoutId id="2147486215" r:id="rId1"/>
    <p:sldLayoutId id="2147486216"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37626" algn="l" rtl="0" fontAlgn="base">
        <a:spcBef>
          <a:spcPct val="0"/>
        </a:spcBef>
        <a:spcAft>
          <a:spcPct val="0"/>
        </a:spcAft>
        <a:defRPr sz="3200" b="1">
          <a:solidFill>
            <a:srgbClr val="FF9900"/>
          </a:solidFill>
          <a:latin typeface="Arial Narrow" pitchFamily="34" charset="0"/>
        </a:defRPr>
      </a:lvl6pPr>
      <a:lvl7pPr marL="875322" algn="l" rtl="0" fontAlgn="base">
        <a:spcBef>
          <a:spcPct val="0"/>
        </a:spcBef>
        <a:spcAft>
          <a:spcPct val="0"/>
        </a:spcAft>
        <a:defRPr sz="3200" b="1">
          <a:solidFill>
            <a:srgbClr val="FF9900"/>
          </a:solidFill>
          <a:latin typeface="Arial Narrow" pitchFamily="34" charset="0"/>
        </a:defRPr>
      </a:lvl7pPr>
      <a:lvl8pPr marL="1312815" algn="l" rtl="0" fontAlgn="base">
        <a:spcBef>
          <a:spcPct val="0"/>
        </a:spcBef>
        <a:spcAft>
          <a:spcPct val="0"/>
        </a:spcAft>
        <a:defRPr sz="3200" b="1">
          <a:solidFill>
            <a:srgbClr val="FF9900"/>
          </a:solidFill>
          <a:latin typeface="Arial Narrow" pitchFamily="34" charset="0"/>
        </a:defRPr>
      </a:lvl8pPr>
      <a:lvl9pPr marL="1750462" algn="l" rtl="0" fontAlgn="base">
        <a:spcBef>
          <a:spcPct val="0"/>
        </a:spcBef>
        <a:spcAft>
          <a:spcPct val="0"/>
        </a:spcAft>
        <a:defRPr sz="3200" b="1">
          <a:solidFill>
            <a:srgbClr val="FF9900"/>
          </a:solidFill>
          <a:latin typeface="Arial Narrow" pitchFamily="34" charset="0"/>
        </a:defRPr>
      </a:lvl9pPr>
    </p:titleStyle>
    <p:bodyStyle>
      <a:lvl1pPr marL="328242" indent="-328242"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711036" indent="-273635"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93994" indent="-218666"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531620" indent="-218666"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69205" indent="-218666"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406817" indent="-21866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844402" indent="-21866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82025" indent="-21866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719594" indent="-21866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75322" rtl="0" eaLnBrk="1" latinLnBrk="0" hangingPunct="1">
        <a:defRPr sz="1800" kern="1200">
          <a:solidFill>
            <a:schemeClr val="tx1"/>
          </a:solidFill>
          <a:latin typeface="+mn-lt"/>
          <a:ea typeface="+mn-ea"/>
          <a:cs typeface="+mn-cs"/>
        </a:defRPr>
      </a:lvl1pPr>
      <a:lvl2pPr marL="437626" algn="l" defTabSz="875322" rtl="0" eaLnBrk="1" latinLnBrk="0" hangingPunct="1">
        <a:defRPr sz="1800" kern="1200">
          <a:solidFill>
            <a:schemeClr val="tx1"/>
          </a:solidFill>
          <a:latin typeface="+mn-lt"/>
          <a:ea typeface="+mn-ea"/>
          <a:cs typeface="+mn-cs"/>
        </a:defRPr>
      </a:lvl2pPr>
      <a:lvl3pPr marL="875322" algn="l" defTabSz="875322" rtl="0" eaLnBrk="1" latinLnBrk="0" hangingPunct="1">
        <a:defRPr sz="1800" kern="1200">
          <a:solidFill>
            <a:schemeClr val="tx1"/>
          </a:solidFill>
          <a:latin typeface="+mn-lt"/>
          <a:ea typeface="+mn-ea"/>
          <a:cs typeface="+mn-cs"/>
        </a:defRPr>
      </a:lvl3pPr>
      <a:lvl4pPr marL="1312815" algn="l" defTabSz="875322" rtl="0" eaLnBrk="1" latinLnBrk="0" hangingPunct="1">
        <a:defRPr sz="1800" kern="1200">
          <a:solidFill>
            <a:schemeClr val="tx1"/>
          </a:solidFill>
          <a:latin typeface="+mn-lt"/>
          <a:ea typeface="+mn-ea"/>
          <a:cs typeface="+mn-cs"/>
        </a:defRPr>
      </a:lvl4pPr>
      <a:lvl5pPr marL="1750462" algn="l" defTabSz="875322" rtl="0" eaLnBrk="1" latinLnBrk="0" hangingPunct="1">
        <a:defRPr sz="1800" kern="1200">
          <a:solidFill>
            <a:schemeClr val="tx1"/>
          </a:solidFill>
          <a:latin typeface="+mn-lt"/>
          <a:ea typeface="+mn-ea"/>
          <a:cs typeface="+mn-cs"/>
        </a:defRPr>
      </a:lvl5pPr>
      <a:lvl6pPr marL="2188000" algn="l" defTabSz="875322" rtl="0" eaLnBrk="1" latinLnBrk="0" hangingPunct="1">
        <a:defRPr sz="1800" kern="1200">
          <a:solidFill>
            <a:schemeClr val="tx1"/>
          </a:solidFill>
          <a:latin typeface="+mn-lt"/>
          <a:ea typeface="+mn-ea"/>
          <a:cs typeface="+mn-cs"/>
        </a:defRPr>
      </a:lvl6pPr>
      <a:lvl7pPr marL="2625631" algn="l" defTabSz="875322" rtl="0" eaLnBrk="1" latinLnBrk="0" hangingPunct="1">
        <a:defRPr sz="1800" kern="1200">
          <a:solidFill>
            <a:schemeClr val="tx1"/>
          </a:solidFill>
          <a:latin typeface="+mn-lt"/>
          <a:ea typeface="+mn-ea"/>
          <a:cs typeface="+mn-cs"/>
        </a:defRPr>
      </a:lvl7pPr>
      <a:lvl8pPr marL="3063215" algn="l" defTabSz="875322" rtl="0" eaLnBrk="1" latinLnBrk="0" hangingPunct="1">
        <a:defRPr sz="1800" kern="1200">
          <a:solidFill>
            <a:schemeClr val="tx1"/>
          </a:solidFill>
          <a:latin typeface="+mn-lt"/>
          <a:ea typeface="+mn-ea"/>
          <a:cs typeface="+mn-cs"/>
        </a:defRPr>
      </a:lvl8pPr>
      <a:lvl9pPr marL="3500797" algn="l" defTabSz="87532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8921"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37516">
              <a:defRPr/>
            </a:pPr>
            <a:fld id="{BB19D966-3EAD-41A6-8E5F-86640C9254C2}" type="slidenum">
              <a:rPr lang="en-ZA" smtClean="0">
                <a:solidFill>
                  <a:srgbClr val="FFFFFF"/>
                </a:solidFill>
                <a:ea typeface="MS PGothic" charset="0"/>
                <a:sym typeface="Helvetica Light" charset="0"/>
              </a:rPr>
              <a:pPr algn="ctr" defTabSz="637516">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2681449579"/>
      </p:ext>
    </p:extLst>
  </p:cSld>
  <p:clrMap bg1="lt1" tx1="dk1" bg2="lt2" tx2="dk2" accent1="accent1" accent2="accent2" accent3="accent3" accent4="accent4" accent5="accent5" accent6="accent6" hlink="hlink" folHlink="folHlink"/>
  <p:sldLayoutIdLst>
    <p:sldLayoutId id="2147486218" r:id="rId1"/>
    <p:sldLayoutId id="2147486219"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38414" algn="l" rtl="0" fontAlgn="base">
        <a:spcBef>
          <a:spcPct val="0"/>
        </a:spcBef>
        <a:spcAft>
          <a:spcPct val="0"/>
        </a:spcAft>
        <a:defRPr sz="3200" b="1">
          <a:solidFill>
            <a:srgbClr val="FF9900"/>
          </a:solidFill>
          <a:latin typeface="Arial Narrow" pitchFamily="34" charset="0"/>
        </a:defRPr>
      </a:lvl6pPr>
      <a:lvl7pPr marL="876897" algn="l" rtl="0" fontAlgn="base">
        <a:spcBef>
          <a:spcPct val="0"/>
        </a:spcBef>
        <a:spcAft>
          <a:spcPct val="0"/>
        </a:spcAft>
        <a:defRPr sz="3200" b="1">
          <a:solidFill>
            <a:srgbClr val="FF9900"/>
          </a:solidFill>
          <a:latin typeface="Arial Narrow" pitchFamily="34" charset="0"/>
        </a:defRPr>
      </a:lvl7pPr>
      <a:lvl8pPr marL="1315177" algn="l" rtl="0" fontAlgn="base">
        <a:spcBef>
          <a:spcPct val="0"/>
        </a:spcBef>
        <a:spcAft>
          <a:spcPct val="0"/>
        </a:spcAft>
        <a:defRPr sz="3200" b="1">
          <a:solidFill>
            <a:srgbClr val="FF9900"/>
          </a:solidFill>
          <a:latin typeface="Arial Narrow" pitchFamily="34" charset="0"/>
        </a:defRPr>
      </a:lvl8pPr>
      <a:lvl9pPr marL="1753612" algn="l" rtl="0" fontAlgn="base">
        <a:spcBef>
          <a:spcPct val="0"/>
        </a:spcBef>
        <a:spcAft>
          <a:spcPct val="0"/>
        </a:spcAft>
        <a:defRPr sz="3200" b="1">
          <a:solidFill>
            <a:srgbClr val="FF9900"/>
          </a:solidFill>
          <a:latin typeface="Arial Narrow" pitchFamily="34" charset="0"/>
        </a:defRPr>
      </a:lvl9pPr>
    </p:titleStyle>
    <p:bodyStyle>
      <a:lvl1pPr marL="328832" indent="-328832"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712308" indent="-274125"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95954" indent="-219059"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534355" indent="-219059"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72740" indent="-219059"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411127" indent="-219059"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849504" indent="-219059"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87907" indent="-219059"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726261" indent="-219059"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76897" rtl="0" eaLnBrk="1" latinLnBrk="0" hangingPunct="1">
        <a:defRPr sz="1800" kern="1200">
          <a:solidFill>
            <a:schemeClr val="tx1"/>
          </a:solidFill>
          <a:latin typeface="+mn-lt"/>
          <a:ea typeface="+mn-ea"/>
          <a:cs typeface="+mn-cs"/>
        </a:defRPr>
      </a:lvl1pPr>
      <a:lvl2pPr marL="438414" algn="l" defTabSz="876897" rtl="0" eaLnBrk="1" latinLnBrk="0" hangingPunct="1">
        <a:defRPr sz="1800" kern="1200">
          <a:solidFill>
            <a:schemeClr val="tx1"/>
          </a:solidFill>
          <a:latin typeface="+mn-lt"/>
          <a:ea typeface="+mn-ea"/>
          <a:cs typeface="+mn-cs"/>
        </a:defRPr>
      </a:lvl2pPr>
      <a:lvl3pPr marL="876897" algn="l" defTabSz="876897" rtl="0" eaLnBrk="1" latinLnBrk="0" hangingPunct="1">
        <a:defRPr sz="1800" kern="1200">
          <a:solidFill>
            <a:schemeClr val="tx1"/>
          </a:solidFill>
          <a:latin typeface="+mn-lt"/>
          <a:ea typeface="+mn-ea"/>
          <a:cs typeface="+mn-cs"/>
        </a:defRPr>
      </a:lvl3pPr>
      <a:lvl4pPr marL="1315177" algn="l" defTabSz="876897" rtl="0" eaLnBrk="1" latinLnBrk="0" hangingPunct="1">
        <a:defRPr sz="1800" kern="1200">
          <a:solidFill>
            <a:schemeClr val="tx1"/>
          </a:solidFill>
          <a:latin typeface="+mn-lt"/>
          <a:ea typeface="+mn-ea"/>
          <a:cs typeface="+mn-cs"/>
        </a:defRPr>
      </a:lvl4pPr>
      <a:lvl5pPr marL="1753612" algn="l" defTabSz="876897" rtl="0" eaLnBrk="1" latinLnBrk="0" hangingPunct="1">
        <a:defRPr sz="1800" kern="1200">
          <a:solidFill>
            <a:schemeClr val="tx1"/>
          </a:solidFill>
          <a:latin typeface="+mn-lt"/>
          <a:ea typeface="+mn-ea"/>
          <a:cs typeface="+mn-cs"/>
        </a:defRPr>
      </a:lvl5pPr>
      <a:lvl6pPr marL="2191922" algn="l" defTabSz="876897" rtl="0" eaLnBrk="1" latinLnBrk="0" hangingPunct="1">
        <a:defRPr sz="1800" kern="1200">
          <a:solidFill>
            <a:schemeClr val="tx1"/>
          </a:solidFill>
          <a:latin typeface="+mn-lt"/>
          <a:ea typeface="+mn-ea"/>
          <a:cs typeface="+mn-cs"/>
        </a:defRPr>
      </a:lvl6pPr>
      <a:lvl7pPr marL="2630353" algn="l" defTabSz="876897" rtl="0" eaLnBrk="1" latinLnBrk="0" hangingPunct="1">
        <a:defRPr sz="1800" kern="1200">
          <a:solidFill>
            <a:schemeClr val="tx1"/>
          </a:solidFill>
          <a:latin typeface="+mn-lt"/>
          <a:ea typeface="+mn-ea"/>
          <a:cs typeface="+mn-cs"/>
        </a:defRPr>
      </a:lvl7pPr>
      <a:lvl8pPr marL="3068709" algn="l" defTabSz="876897" rtl="0" eaLnBrk="1" latinLnBrk="0" hangingPunct="1">
        <a:defRPr sz="1800" kern="1200">
          <a:solidFill>
            <a:schemeClr val="tx1"/>
          </a:solidFill>
          <a:latin typeface="+mn-lt"/>
          <a:ea typeface="+mn-ea"/>
          <a:cs typeface="+mn-cs"/>
        </a:defRPr>
      </a:lvl8pPr>
      <a:lvl9pPr marL="3507094" algn="l" defTabSz="876897"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8885"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38700">
              <a:defRPr/>
            </a:pPr>
            <a:fld id="{BB19D966-3EAD-41A6-8E5F-86640C9254C2}" type="slidenum">
              <a:rPr lang="en-ZA" smtClean="0">
                <a:solidFill>
                  <a:srgbClr val="FFFFFF"/>
                </a:solidFill>
                <a:ea typeface="MS PGothic" charset="0"/>
                <a:sym typeface="Helvetica Light" charset="0"/>
              </a:rPr>
              <a:pPr algn="ctr" defTabSz="638700">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1921764356"/>
      </p:ext>
    </p:extLst>
  </p:cSld>
  <p:clrMap bg1="lt1" tx1="dk1" bg2="lt2" tx2="dk2" accent1="accent1" accent2="accent2" accent3="accent3" accent4="accent4" accent5="accent5" accent6="accent6" hlink="hlink" folHlink="folHlink"/>
  <p:sldLayoutIdLst>
    <p:sldLayoutId id="2147486221" r:id="rId1"/>
    <p:sldLayoutId id="2147486222"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39224" algn="l" rtl="0" fontAlgn="base">
        <a:spcBef>
          <a:spcPct val="0"/>
        </a:spcBef>
        <a:spcAft>
          <a:spcPct val="0"/>
        </a:spcAft>
        <a:defRPr sz="3200" b="1">
          <a:solidFill>
            <a:srgbClr val="FF9900"/>
          </a:solidFill>
          <a:latin typeface="Arial Narrow" pitchFamily="34" charset="0"/>
        </a:defRPr>
      </a:lvl6pPr>
      <a:lvl7pPr marL="878517" algn="l" rtl="0" fontAlgn="base">
        <a:spcBef>
          <a:spcPct val="0"/>
        </a:spcBef>
        <a:spcAft>
          <a:spcPct val="0"/>
        </a:spcAft>
        <a:defRPr sz="3200" b="1">
          <a:solidFill>
            <a:srgbClr val="FF9900"/>
          </a:solidFill>
          <a:latin typeface="Arial Narrow" pitchFamily="34" charset="0"/>
        </a:defRPr>
      </a:lvl7pPr>
      <a:lvl8pPr marL="1317607" algn="l" rtl="0" fontAlgn="base">
        <a:spcBef>
          <a:spcPct val="0"/>
        </a:spcBef>
        <a:spcAft>
          <a:spcPct val="0"/>
        </a:spcAft>
        <a:defRPr sz="3200" b="1">
          <a:solidFill>
            <a:srgbClr val="FF9900"/>
          </a:solidFill>
          <a:latin typeface="Arial Narrow" pitchFamily="34" charset="0"/>
        </a:defRPr>
      </a:lvl8pPr>
      <a:lvl9pPr marL="1756852" algn="l" rtl="0" fontAlgn="base">
        <a:spcBef>
          <a:spcPct val="0"/>
        </a:spcBef>
        <a:spcAft>
          <a:spcPct val="0"/>
        </a:spcAft>
        <a:defRPr sz="3200" b="1">
          <a:solidFill>
            <a:srgbClr val="FF9900"/>
          </a:solidFill>
          <a:latin typeface="Arial Narrow" pitchFamily="34" charset="0"/>
        </a:defRPr>
      </a:lvl9pPr>
    </p:titleStyle>
    <p:bodyStyle>
      <a:lvl1pPr marL="329442" indent="-329442"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713616" indent="-274629"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097972" indent="-219464"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537176" indent="-219464"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76376" indent="-219464"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415564" indent="-219464"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854760" indent="-219464"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293960" indent="-219464"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733136" indent="-219464"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78517" rtl="0" eaLnBrk="1" latinLnBrk="0" hangingPunct="1">
        <a:defRPr sz="1800" kern="1200">
          <a:solidFill>
            <a:schemeClr val="tx1"/>
          </a:solidFill>
          <a:latin typeface="+mn-lt"/>
          <a:ea typeface="+mn-ea"/>
          <a:cs typeface="+mn-cs"/>
        </a:defRPr>
      </a:lvl1pPr>
      <a:lvl2pPr marL="439224" algn="l" defTabSz="878517" rtl="0" eaLnBrk="1" latinLnBrk="0" hangingPunct="1">
        <a:defRPr sz="1800" kern="1200">
          <a:solidFill>
            <a:schemeClr val="tx1"/>
          </a:solidFill>
          <a:latin typeface="+mn-lt"/>
          <a:ea typeface="+mn-ea"/>
          <a:cs typeface="+mn-cs"/>
        </a:defRPr>
      </a:lvl2pPr>
      <a:lvl3pPr marL="878517" algn="l" defTabSz="878517" rtl="0" eaLnBrk="1" latinLnBrk="0" hangingPunct="1">
        <a:defRPr sz="1800" kern="1200">
          <a:solidFill>
            <a:schemeClr val="tx1"/>
          </a:solidFill>
          <a:latin typeface="+mn-lt"/>
          <a:ea typeface="+mn-ea"/>
          <a:cs typeface="+mn-cs"/>
        </a:defRPr>
      </a:lvl3pPr>
      <a:lvl4pPr marL="1317607" algn="l" defTabSz="878517" rtl="0" eaLnBrk="1" latinLnBrk="0" hangingPunct="1">
        <a:defRPr sz="1800" kern="1200">
          <a:solidFill>
            <a:schemeClr val="tx1"/>
          </a:solidFill>
          <a:latin typeface="+mn-lt"/>
          <a:ea typeface="+mn-ea"/>
          <a:cs typeface="+mn-cs"/>
        </a:defRPr>
      </a:lvl4pPr>
      <a:lvl5pPr marL="1756852" algn="l" defTabSz="878517" rtl="0" eaLnBrk="1" latinLnBrk="0" hangingPunct="1">
        <a:defRPr sz="1800" kern="1200">
          <a:solidFill>
            <a:schemeClr val="tx1"/>
          </a:solidFill>
          <a:latin typeface="+mn-lt"/>
          <a:ea typeface="+mn-ea"/>
          <a:cs typeface="+mn-cs"/>
        </a:defRPr>
      </a:lvl5pPr>
      <a:lvl6pPr marL="2195972" algn="l" defTabSz="878517" rtl="0" eaLnBrk="1" latinLnBrk="0" hangingPunct="1">
        <a:defRPr sz="1800" kern="1200">
          <a:solidFill>
            <a:schemeClr val="tx1"/>
          </a:solidFill>
          <a:latin typeface="+mn-lt"/>
          <a:ea typeface="+mn-ea"/>
          <a:cs typeface="+mn-cs"/>
        </a:defRPr>
      </a:lvl6pPr>
      <a:lvl7pPr marL="2635213" algn="l" defTabSz="878517" rtl="0" eaLnBrk="1" latinLnBrk="0" hangingPunct="1">
        <a:defRPr sz="1800" kern="1200">
          <a:solidFill>
            <a:schemeClr val="tx1"/>
          </a:solidFill>
          <a:latin typeface="+mn-lt"/>
          <a:ea typeface="+mn-ea"/>
          <a:cs typeface="+mn-cs"/>
        </a:defRPr>
      </a:lvl7pPr>
      <a:lvl8pPr marL="3074367" algn="l" defTabSz="878517" rtl="0" eaLnBrk="1" latinLnBrk="0" hangingPunct="1">
        <a:defRPr sz="1800" kern="1200">
          <a:solidFill>
            <a:schemeClr val="tx1"/>
          </a:solidFill>
          <a:latin typeface="+mn-lt"/>
          <a:ea typeface="+mn-ea"/>
          <a:cs typeface="+mn-cs"/>
        </a:defRPr>
      </a:lvl8pPr>
      <a:lvl9pPr marL="3513574" algn="l" defTabSz="878517"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8848"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39916">
              <a:defRPr/>
            </a:pPr>
            <a:fld id="{BB19D966-3EAD-41A6-8E5F-86640C9254C2}" type="slidenum">
              <a:rPr lang="en-ZA" smtClean="0">
                <a:solidFill>
                  <a:srgbClr val="FFFFFF"/>
                </a:solidFill>
                <a:ea typeface="MS PGothic" charset="0"/>
                <a:sym typeface="Helvetica Light" charset="0"/>
              </a:rPr>
              <a:pPr algn="ctr" defTabSz="639916">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1804779987"/>
      </p:ext>
    </p:extLst>
  </p:cSld>
  <p:clrMap bg1="lt1" tx1="dk1" bg2="lt2" tx2="dk2" accent1="accent1" accent2="accent2" accent3="accent3" accent4="accent4" accent5="accent5" accent6="accent6" hlink="hlink" folHlink="folHlink"/>
  <p:sldLayoutIdLst>
    <p:sldLayoutId id="2147486224" r:id="rId1"/>
    <p:sldLayoutId id="2147486225"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40056" algn="l" rtl="0" fontAlgn="base">
        <a:spcBef>
          <a:spcPct val="0"/>
        </a:spcBef>
        <a:spcAft>
          <a:spcPct val="0"/>
        </a:spcAft>
        <a:defRPr sz="3200" b="1">
          <a:solidFill>
            <a:srgbClr val="FF9900"/>
          </a:solidFill>
          <a:latin typeface="Arial Narrow" pitchFamily="34" charset="0"/>
        </a:defRPr>
      </a:lvl6pPr>
      <a:lvl7pPr marL="880182" algn="l" rtl="0" fontAlgn="base">
        <a:spcBef>
          <a:spcPct val="0"/>
        </a:spcBef>
        <a:spcAft>
          <a:spcPct val="0"/>
        </a:spcAft>
        <a:defRPr sz="3200" b="1">
          <a:solidFill>
            <a:srgbClr val="FF9900"/>
          </a:solidFill>
          <a:latin typeface="Arial Narrow" pitchFamily="34" charset="0"/>
        </a:defRPr>
      </a:lvl7pPr>
      <a:lvl8pPr marL="1320105" algn="l" rtl="0" fontAlgn="base">
        <a:spcBef>
          <a:spcPct val="0"/>
        </a:spcBef>
        <a:spcAft>
          <a:spcPct val="0"/>
        </a:spcAft>
        <a:defRPr sz="3200" b="1">
          <a:solidFill>
            <a:srgbClr val="FF9900"/>
          </a:solidFill>
          <a:latin typeface="Arial Narrow" pitchFamily="34" charset="0"/>
        </a:defRPr>
      </a:lvl8pPr>
      <a:lvl9pPr marL="1760182" algn="l" rtl="0" fontAlgn="base">
        <a:spcBef>
          <a:spcPct val="0"/>
        </a:spcBef>
        <a:spcAft>
          <a:spcPct val="0"/>
        </a:spcAft>
        <a:defRPr sz="3200" b="1">
          <a:solidFill>
            <a:srgbClr val="FF9900"/>
          </a:solidFill>
          <a:latin typeface="Arial Narrow" pitchFamily="34" charset="0"/>
        </a:defRPr>
      </a:lvl9pPr>
    </p:titleStyle>
    <p:bodyStyle>
      <a:lvl1pPr marL="330071" indent="-330071"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714961" indent="-275147"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100052" indent="-219880"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540093" indent="-219880"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80119" indent="-219880"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420143" indent="-219880"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860167" indent="-219880"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300205" indent="-219880"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740214" indent="-219880"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80182" rtl="0" eaLnBrk="1" latinLnBrk="0" hangingPunct="1">
        <a:defRPr sz="1800" kern="1200">
          <a:solidFill>
            <a:schemeClr val="tx1"/>
          </a:solidFill>
          <a:latin typeface="+mn-lt"/>
          <a:ea typeface="+mn-ea"/>
          <a:cs typeface="+mn-cs"/>
        </a:defRPr>
      </a:lvl1pPr>
      <a:lvl2pPr marL="440056" algn="l" defTabSz="880182" rtl="0" eaLnBrk="1" latinLnBrk="0" hangingPunct="1">
        <a:defRPr sz="1800" kern="1200">
          <a:solidFill>
            <a:schemeClr val="tx1"/>
          </a:solidFill>
          <a:latin typeface="+mn-lt"/>
          <a:ea typeface="+mn-ea"/>
          <a:cs typeface="+mn-cs"/>
        </a:defRPr>
      </a:lvl2pPr>
      <a:lvl3pPr marL="880182" algn="l" defTabSz="880182" rtl="0" eaLnBrk="1" latinLnBrk="0" hangingPunct="1">
        <a:defRPr sz="1800" kern="1200">
          <a:solidFill>
            <a:schemeClr val="tx1"/>
          </a:solidFill>
          <a:latin typeface="+mn-lt"/>
          <a:ea typeface="+mn-ea"/>
          <a:cs typeface="+mn-cs"/>
        </a:defRPr>
      </a:lvl3pPr>
      <a:lvl4pPr marL="1320105" algn="l" defTabSz="880182" rtl="0" eaLnBrk="1" latinLnBrk="0" hangingPunct="1">
        <a:defRPr sz="1800" kern="1200">
          <a:solidFill>
            <a:schemeClr val="tx1"/>
          </a:solidFill>
          <a:latin typeface="+mn-lt"/>
          <a:ea typeface="+mn-ea"/>
          <a:cs typeface="+mn-cs"/>
        </a:defRPr>
      </a:lvl4pPr>
      <a:lvl5pPr marL="1760182" algn="l" defTabSz="880182" rtl="0" eaLnBrk="1" latinLnBrk="0" hangingPunct="1">
        <a:defRPr sz="1800" kern="1200">
          <a:solidFill>
            <a:schemeClr val="tx1"/>
          </a:solidFill>
          <a:latin typeface="+mn-lt"/>
          <a:ea typeface="+mn-ea"/>
          <a:cs typeface="+mn-cs"/>
        </a:defRPr>
      </a:lvl5pPr>
      <a:lvl6pPr marL="2200134" algn="l" defTabSz="880182" rtl="0" eaLnBrk="1" latinLnBrk="0" hangingPunct="1">
        <a:defRPr sz="1800" kern="1200">
          <a:solidFill>
            <a:schemeClr val="tx1"/>
          </a:solidFill>
          <a:latin typeface="+mn-lt"/>
          <a:ea typeface="+mn-ea"/>
          <a:cs typeface="+mn-cs"/>
        </a:defRPr>
      </a:lvl6pPr>
      <a:lvl7pPr marL="2640208" algn="l" defTabSz="880182" rtl="0" eaLnBrk="1" latinLnBrk="0" hangingPunct="1">
        <a:defRPr sz="1800" kern="1200">
          <a:solidFill>
            <a:schemeClr val="tx1"/>
          </a:solidFill>
          <a:latin typeface="+mn-lt"/>
          <a:ea typeface="+mn-ea"/>
          <a:cs typeface="+mn-cs"/>
        </a:defRPr>
      </a:lvl7pPr>
      <a:lvl8pPr marL="3080195" algn="l" defTabSz="880182" rtl="0" eaLnBrk="1" latinLnBrk="0" hangingPunct="1">
        <a:defRPr sz="1800" kern="1200">
          <a:solidFill>
            <a:schemeClr val="tx1"/>
          </a:solidFill>
          <a:latin typeface="+mn-lt"/>
          <a:ea typeface="+mn-ea"/>
          <a:cs typeface="+mn-cs"/>
        </a:defRPr>
      </a:lvl8pPr>
      <a:lvl9pPr marL="3520234" algn="l" defTabSz="880182"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8810"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41166">
              <a:defRPr/>
            </a:pPr>
            <a:fld id="{BB19D966-3EAD-41A6-8E5F-86640C9254C2}" type="slidenum">
              <a:rPr lang="en-ZA" smtClean="0">
                <a:solidFill>
                  <a:srgbClr val="FFFFFF"/>
                </a:solidFill>
                <a:ea typeface="MS PGothic" charset="0"/>
                <a:sym typeface="Helvetica Light" charset="0"/>
              </a:rPr>
              <a:pPr algn="ctr" defTabSz="641166">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2105237706"/>
      </p:ext>
    </p:extLst>
  </p:cSld>
  <p:clrMap bg1="lt1" tx1="dk1" bg2="lt2" tx2="dk2" accent1="accent1" accent2="accent2" accent3="accent3" accent4="accent4" accent5="accent5" accent6="accent6" hlink="hlink" folHlink="folHlink"/>
  <p:sldLayoutIdLst>
    <p:sldLayoutId id="2147486227" r:id="rId1"/>
    <p:sldLayoutId id="2147486228"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40911" algn="l" rtl="0" fontAlgn="base">
        <a:spcBef>
          <a:spcPct val="0"/>
        </a:spcBef>
        <a:spcAft>
          <a:spcPct val="0"/>
        </a:spcAft>
        <a:defRPr sz="3200" b="1">
          <a:solidFill>
            <a:srgbClr val="FF9900"/>
          </a:solidFill>
          <a:latin typeface="Arial Narrow" pitchFamily="34" charset="0"/>
        </a:defRPr>
      </a:lvl6pPr>
      <a:lvl7pPr marL="881892" algn="l" rtl="0" fontAlgn="base">
        <a:spcBef>
          <a:spcPct val="0"/>
        </a:spcBef>
        <a:spcAft>
          <a:spcPct val="0"/>
        </a:spcAft>
        <a:defRPr sz="3200" b="1">
          <a:solidFill>
            <a:srgbClr val="FF9900"/>
          </a:solidFill>
          <a:latin typeface="Arial Narrow" pitchFamily="34" charset="0"/>
        </a:defRPr>
      </a:lvl7pPr>
      <a:lvl8pPr marL="1322670" algn="l" rtl="0" fontAlgn="base">
        <a:spcBef>
          <a:spcPct val="0"/>
        </a:spcBef>
        <a:spcAft>
          <a:spcPct val="0"/>
        </a:spcAft>
        <a:defRPr sz="3200" b="1">
          <a:solidFill>
            <a:srgbClr val="FF9900"/>
          </a:solidFill>
          <a:latin typeface="Arial Narrow" pitchFamily="34" charset="0"/>
        </a:defRPr>
      </a:lvl8pPr>
      <a:lvl9pPr marL="1763602" algn="l" rtl="0" fontAlgn="base">
        <a:spcBef>
          <a:spcPct val="0"/>
        </a:spcBef>
        <a:spcAft>
          <a:spcPct val="0"/>
        </a:spcAft>
        <a:defRPr sz="3200" b="1">
          <a:solidFill>
            <a:srgbClr val="FF9900"/>
          </a:solidFill>
          <a:latin typeface="Arial Narrow" pitchFamily="34" charset="0"/>
        </a:defRPr>
      </a:lvl9pPr>
    </p:titleStyle>
    <p:bodyStyle>
      <a:lvl1pPr marL="330717" indent="-330717"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716347" indent="-275679"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102199" indent="-220307"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543095" indent="-220307"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83986" indent="-220307"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424855" indent="-220307"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865746" indent="-220307"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306627" indent="-220307"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747503" indent="-220307"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81892" rtl="0" eaLnBrk="1" latinLnBrk="0" hangingPunct="1">
        <a:defRPr sz="1800" kern="1200">
          <a:solidFill>
            <a:schemeClr val="tx1"/>
          </a:solidFill>
          <a:latin typeface="+mn-lt"/>
          <a:ea typeface="+mn-ea"/>
          <a:cs typeface="+mn-cs"/>
        </a:defRPr>
      </a:lvl1pPr>
      <a:lvl2pPr marL="440911" algn="l" defTabSz="881892" rtl="0" eaLnBrk="1" latinLnBrk="0" hangingPunct="1">
        <a:defRPr sz="1800" kern="1200">
          <a:solidFill>
            <a:schemeClr val="tx1"/>
          </a:solidFill>
          <a:latin typeface="+mn-lt"/>
          <a:ea typeface="+mn-ea"/>
          <a:cs typeface="+mn-cs"/>
        </a:defRPr>
      </a:lvl2pPr>
      <a:lvl3pPr marL="881892" algn="l" defTabSz="881892" rtl="0" eaLnBrk="1" latinLnBrk="0" hangingPunct="1">
        <a:defRPr sz="1800" kern="1200">
          <a:solidFill>
            <a:schemeClr val="tx1"/>
          </a:solidFill>
          <a:latin typeface="+mn-lt"/>
          <a:ea typeface="+mn-ea"/>
          <a:cs typeface="+mn-cs"/>
        </a:defRPr>
      </a:lvl3pPr>
      <a:lvl4pPr marL="1322670" algn="l" defTabSz="881892" rtl="0" eaLnBrk="1" latinLnBrk="0" hangingPunct="1">
        <a:defRPr sz="1800" kern="1200">
          <a:solidFill>
            <a:schemeClr val="tx1"/>
          </a:solidFill>
          <a:latin typeface="+mn-lt"/>
          <a:ea typeface="+mn-ea"/>
          <a:cs typeface="+mn-cs"/>
        </a:defRPr>
      </a:lvl4pPr>
      <a:lvl5pPr marL="1763602" algn="l" defTabSz="881892" rtl="0" eaLnBrk="1" latinLnBrk="0" hangingPunct="1">
        <a:defRPr sz="1800" kern="1200">
          <a:solidFill>
            <a:schemeClr val="tx1"/>
          </a:solidFill>
          <a:latin typeface="+mn-lt"/>
          <a:ea typeface="+mn-ea"/>
          <a:cs typeface="+mn-cs"/>
        </a:defRPr>
      </a:lvl5pPr>
      <a:lvl6pPr marL="2204415" algn="l" defTabSz="881892" rtl="0" eaLnBrk="1" latinLnBrk="0" hangingPunct="1">
        <a:defRPr sz="1800" kern="1200">
          <a:solidFill>
            <a:schemeClr val="tx1"/>
          </a:solidFill>
          <a:latin typeface="+mn-lt"/>
          <a:ea typeface="+mn-ea"/>
          <a:cs typeface="+mn-cs"/>
        </a:defRPr>
      </a:lvl6pPr>
      <a:lvl7pPr marL="2645338" algn="l" defTabSz="881892" rtl="0" eaLnBrk="1" latinLnBrk="0" hangingPunct="1">
        <a:defRPr sz="1800" kern="1200">
          <a:solidFill>
            <a:schemeClr val="tx1"/>
          </a:solidFill>
          <a:latin typeface="+mn-lt"/>
          <a:ea typeface="+mn-ea"/>
          <a:cs typeface="+mn-cs"/>
        </a:defRPr>
      </a:lvl7pPr>
      <a:lvl8pPr marL="3086189" algn="l" defTabSz="881892" rtl="0" eaLnBrk="1" latinLnBrk="0" hangingPunct="1">
        <a:defRPr sz="1800" kern="1200">
          <a:solidFill>
            <a:schemeClr val="tx1"/>
          </a:solidFill>
          <a:latin typeface="+mn-lt"/>
          <a:ea typeface="+mn-ea"/>
          <a:cs typeface="+mn-cs"/>
        </a:defRPr>
      </a:lvl8pPr>
      <a:lvl9pPr marL="3527074" algn="l" defTabSz="881892"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8771"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0" b="1">
                <a:solidFill>
                  <a:schemeClr val="bg1"/>
                </a:solidFill>
                <a:latin typeface="Arial" pitchFamily="34" charset="0"/>
                <a:cs typeface="+mn-cs"/>
              </a:defRPr>
            </a:lvl1pPr>
          </a:lstStyle>
          <a:p>
            <a:pPr algn="ctr" defTabSz="642453">
              <a:defRPr/>
            </a:pPr>
            <a:fld id="{BB19D966-3EAD-41A6-8E5F-86640C9254C2}" type="slidenum">
              <a:rPr lang="en-ZA" smtClean="0">
                <a:solidFill>
                  <a:srgbClr val="FFFFFF"/>
                </a:solidFill>
                <a:ea typeface="MS PGothic" charset="0"/>
                <a:sym typeface="Helvetica Light" charset="0"/>
              </a:rPr>
              <a:pPr algn="ctr" defTabSz="642453">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1914533921"/>
      </p:ext>
    </p:extLst>
  </p:cSld>
  <p:clrMap bg1="lt1" tx1="dk1" bg2="lt2" tx2="dk2" accent1="accent1" accent2="accent2" accent3="accent3" accent4="accent4" accent5="accent5" accent6="accent6" hlink="hlink" folHlink="folHlink"/>
  <p:sldLayoutIdLst>
    <p:sldLayoutId id="2147486230" r:id="rId1"/>
    <p:sldLayoutId id="2147486231" r:id="rId2"/>
  </p:sldLayoutIdLst>
  <p:hf hdr="0" ftr="0" dt="0"/>
  <p:txStyles>
    <p:titleStyle>
      <a:lvl1pPr algn="l" rtl="0" eaLnBrk="0" fontAlgn="base" hangingPunct="0">
        <a:lnSpc>
          <a:spcPct val="80000"/>
        </a:lnSpc>
        <a:spcBef>
          <a:spcPct val="0"/>
        </a:spcBef>
        <a:spcAft>
          <a:spcPct val="0"/>
        </a:spcAft>
        <a:defRPr sz="2800" b="1" cap="none" normalizeH="0" baseline="0">
          <a:solidFill>
            <a:srgbClr val="F99707"/>
          </a:solidFill>
          <a:latin typeface="+mn-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41789" algn="l" rtl="0" fontAlgn="base">
        <a:spcBef>
          <a:spcPct val="0"/>
        </a:spcBef>
        <a:spcAft>
          <a:spcPct val="0"/>
        </a:spcAft>
        <a:defRPr sz="3200" b="1">
          <a:solidFill>
            <a:srgbClr val="FF9900"/>
          </a:solidFill>
          <a:latin typeface="Arial Narrow" pitchFamily="34" charset="0"/>
        </a:defRPr>
      </a:lvl6pPr>
      <a:lvl7pPr marL="883647" algn="l" rtl="0" fontAlgn="base">
        <a:spcBef>
          <a:spcPct val="0"/>
        </a:spcBef>
        <a:spcAft>
          <a:spcPct val="0"/>
        </a:spcAft>
        <a:defRPr sz="3200" b="1">
          <a:solidFill>
            <a:srgbClr val="FF9900"/>
          </a:solidFill>
          <a:latin typeface="Arial Narrow" pitchFamily="34" charset="0"/>
        </a:defRPr>
      </a:lvl7pPr>
      <a:lvl8pPr marL="1325304" algn="l" rtl="0" fontAlgn="base">
        <a:spcBef>
          <a:spcPct val="0"/>
        </a:spcBef>
        <a:spcAft>
          <a:spcPct val="0"/>
        </a:spcAft>
        <a:defRPr sz="3200" b="1">
          <a:solidFill>
            <a:srgbClr val="FF9900"/>
          </a:solidFill>
          <a:latin typeface="Arial Narrow" pitchFamily="34" charset="0"/>
        </a:defRPr>
      </a:lvl8pPr>
      <a:lvl9pPr marL="1767112" algn="l" rtl="0" fontAlgn="base">
        <a:spcBef>
          <a:spcPct val="0"/>
        </a:spcBef>
        <a:spcAft>
          <a:spcPct val="0"/>
        </a:spcAft>
        <a:defRPr sz="3200" b="1">
          <a:solidFill>
            <a:srgbClr val="FF9900"/>
          </a:solidFill>
          <a:latin typeface="Arial Narrow" pitchFamily="34" charset="0"/>
        </a:defRPr>
      </a:lvl9pPr>
    </p:titleStyle>
    <p:bodyStyle>
      <a:lvl1pPr marL="331380" indent="-331380" algn="l" rtl="0" eaLnBrk="0" fontAlgn="base" hangingPunct="0">
        <a:spcBef>
          <a:spcPct val="20000"/>
        </a:spcBef>
        <a:spcAft>
          <a:spcPct val="0"/>
        </a:spcAft>
        <a:buClr>
          <a:srgbClr val="F99707"/>
        </a:buClr>
        <a:buSzPct val="80000"/>
        <a:buFont typeface="Wingdings" pitchFamily="2" charset="2"/>
        <a:buChar char="§"/>
        <a:defRPr sz="2800">
          <a:solidFill>
            <a:schemeClr val="tx1"/>
          </a:solidFill>
          <a:latin typeface="+mn-lt"/>
          <a:ea typeface="+mn-ea"/>
          <a:cs typeface="+mn-cs"/>
        </a:defRPr>
      </a:lvl1pPr>
      <a:lvl2pPr marL="717780" indent="-276225" algn="l" rtl="0" eaLnBrk="0" fontAlgn="base" hangingPunct="0">
        <a:spcBef>
          <a:spcPct val="20000"/>
        </a:spcBef>
        <a:spcAft>
          <a:spcPct val="0"/>
        </a:spcAft>
        <a:buClr>
          <a:srgbClr val="F99707"/>
        </a:buClr>
        <a:buSzPct val="80000"/>
        <a:buFont typeface="Wingdings" pitchFamily="2" charset="2"/>
        <a:buChar char="§"/>
        <a:defRPr sz="2400">
          <a:solidFill>
            <a:schemeClr val="tx1"/>
          </a:solidFill>
          <a:latin typeface="+mn-lt"/>
        </a:defRPr>
      </a:lvl2pPr>
      <a:lvl3pPr marL="1104415" indent="-220746"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3pPr>
      <a:lvl4pPr marL="1546176" indent="-220746" algn="l" rtl="0" eaLnBrk="0" fontAlgn="base" hangingPunct="0">
        <a:spcBef>
          <a:spcPct val="20000"/>
        </a:spcBef>
        <a:spcAft>
          <a:spcPct val="0"/>
        </a:spcAft>
        <a:buClr>
          <a:srgbClr val="F99707"/>
        </a:buClr>
        <a:buSzPct val="80000"/>
        <a:buFont typeface="Wingdings" pitchFamily="2" charset="2"/>
        <a:buChar char="§"/>
        <a:defRPr sz="2000">
          <a:solidFill>
            <a:schemeClr val="tx1"/>
          </a:solidFill>
          <a:latin typeface="+mn-lt"/>
        </a:defRPr>
      </a:lvl4pPr>
      <a:lvl5pPr marL="1987958" indent="-220746" algn="l" rtl="0" eaLnBrk="0" fontAlgn="base" hangingPunct="0">
        <a:spcBef>
          <a:spcPct val="20000"/>
        </a:spcBef>
        <a:spcAft>
          <a:spcPct val="0"/>
        </a:spcAft>
        <a:buClr>
          <a:srgbClr val="F99707"/>
        </a:buClr>
        <a:buSzPct val="80000"/>
        <a:buFont typeface="Wingdings" pitchFamily="2" charset="2"/>
        <a:buChar char="§"/>
        <a:defRPr sz="1600">
          <a:solidFill>
            <a:schemeClr val="tx1"/>
          </a:solidFill>
          <a:latin typeface="+mn-lt"/>
        </a:defRPr>
      </a:lvl5pPr>
      <a:lvl6pPr marL="2429696" indent="-22074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871476" indent="-22074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313234" indent="-22074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754990" indent="-220746"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83647" rtl="0" eaLnBrk="1" latinLnBrk="0" hangingPunct="1">
        <a:defRPr sz="1800" kern="1200">
          <a:solidFill>
            <a:schemeClr val="tx1"/>
          </a:solidFill>
          <a:latin typeface="+mn-lt"/>
          <a:ea typeface="+mn-ea"/>
          <a:cs typeface="+mn-cs"/>
        </a:defRPr>
      </a:lvl1pPr>
      <a:lvl2pPr marL="441789" algn="l" defTabSz="883647" rtl="0" eaLnBrk="1" latinLnBrk="0" hangingPunct="1">
        <a:defRPr sz="1800" kern="1200">
          <a:solidFill>
            <a:schemeClr val="tx1"/>
          </a:solidFill>
          <a:latin typeface="+mn-lt"/>
          <a:ea typeface="+mn-ea"/>
          <a:cs typeface="+mn-cs"/>
        </a:defRPr>
      </a:lvl2pPr>
      <a:lvl3pPr marL="883647" algn="l" defTabSz="883647" rtl="0" eaLnBrk="1" latinLnBrk="0" hangingPunct="1">
        <a:defRPr sz="1800" kern="1200">
          <a:solidFill>
            <a:schemeClr val="tx1"/>
          </a:solidFill>
          <a:latin typeface="+mn-lt"/>
          <a:ea typeface="+mn-ea"/>
          <a:cs typeface="+mn-cs"/>
        </a:defRPr>
      </a:lvl3pPr>
      <a:lvl4pPr marL="1325304" algn="l" defTabSz="883647" rtl="0" eaLnBrk="1" latinLnBrk="0" hangingPunct="1">
        <a:defRPr sz="1800" kern="1200">
          <a:solidFill>
            <a:schemeClr val="tx1"/>
          </a:solidFill>
          <a:latin typeface="+mn-lt"/>
          <a:ea typeface="+mn-ea"/>
          <a:cs typeface="+mn-cs"/>
        </a:defRPr>
      </a:lvl4pPr>
      <a:lvl5pPr marL="1767112" algn="l" defTabSz="883647" rtl="0" eaLnBrk="1" latinLnBrk="0" hangingPunct="1">
        <a:defRPr sz="1800" kern="1200">
          <a:solidFill>
            <a:schemeClr val="tx1"/>
          </a:solidFill>
          <a:latin typeface="+mn-lt"/>
          <a:ea typeface="+mn-ea"/>
          <a:cs typeface="+mn-cs"/>
        </a:defRPr>
      </a:lvl5pPr>
      <a:lvl6pPr marL="2208822" algn="l" defTabSz="883647" rtl="0" eaLnBrk="1" latinLnBrk="0" hangingPunct="1">
        <a:defRPr sz="1800" kern="1200">
          <a:solidFill>
            <a:schemeClr val="tx1"/>
          </a:solidFill>
          <a:latin typeface="+mn-lt"/>
          <a:ea typeface="+mn-ea"/>
          <a:cs typeface="+mn-cs"/>
        </a:defRPr>
      </a:lvl6pPr>
      <a:lvl7pPr marL="2650603" algn="l" defTabSz="883647" rtl="0" eaLnBrk="1" latinLnBrk="0" hangingPunct="1">
        <a:defRPr sz="1800" kern="1200">
          <a:solidFill>
            <a:schemeClr val="tx1"/>
          </a:solidFill>
          <a:latin typeface="+mn-lt"/>
          <a:ea typeface="+mn-ea"/>
          <a:cs typeface="+mn-cs"/>
        </a:defRPr>
      </a:lvl7pPr>
      <a:lvl8pPr marL="3092353" algn="l" defTabSz="883647" rtl="0" eaLnBrk="1" latinLnBrk="0" hangingPunct="1">
        <a:defRPr sz="1800" kern="1200">
          <a:solidFill>
            <a:schemeClr val="tx1"/>
          </a:solidFill>
          <a:latin typeface="+mn-lt"/>
          <a:ea typeface="+mn-ea"/>
          <a:cs typeface="+mn-cs"/>
        </a:defRPr>
      </a:lvl8pPr>
      <a:lvl9pPr marL="3534105" algn="l" defTabSz="88364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51635" y="274638"/>
            <a:ext cx="648176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3674" tIns="41998" rIns="83674" bIns="41998" numCol="1" anchor="ctr" anchorCtr="0" compatLnSpc="1">
            <a:prstTxWarp prst="textNoShape">
              <a:avLst/>
            </a:prstTxWarp>
          </a:bodyPr>
          <a:lstStyle/>
          <a:p>
            <a:pPr lvl="0"/>
            <a:r>
              <a:rPr lang="en-ZA"/>
              <a:t>Click to edit Master title style</a:t>
            </a:r>
          </a:p>
        </p:txBody>
      </p:sp>
      <p:sp>
        <p:nvSpPr>
          <p:cNvPr id="2051" name="Rectangle 3"/>
          <p:cNvSpPr>
            <a:spLocks noGrp="1" noChangeArrowheads="1"/>
          </p:cNvSpPr>
          <p:nvPr>
            <p:ph type="body" idx="1"/>
          </p:nvPr>
        </p:nvSpPr>
        <p:spPr bwMode="auto">
          <a:xfrm>
            <a:off x="250825" y="1341439"/>
            <a:ext cx="864235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3674" tIns="41998" rIns="83674" bIns="41998" numCol="1" anchor="t" anchorCtr="0" compatLnSpc="1">
            <a:prstTxWarp prst="textNoShape">
              <a:avLst/>
            </a:prstTxWarp>
          </a:bodyPr>
          <a:lstStyle/>
          <a:p>
            <a:pPr lvl="0"/>
            <a:r>
              <a:rPr lang="en-ZA"/>
              <a:t>Click to edit Master text styles</a:t>
            </a:r>
          </a:p>
          <a:p>
            <a:pPr lvl="1"/>
            <a:r>
              <a:rPr lang="en-ZA"/>
              <a:t>Second level</a:t>
            </a:r>
          </a:p>
          <a:p>
            <a:pPr lvl="2"/>
            <a:r>
              <a:rPr lang="en-ZA"/>
              <a:t>Third level</a:t>
            </a:r>
          </a:p>
          <a:p>
            <a:pPr lvl="3"/>
            <a:r>
              <a:rPr lang="en-ZA"/>
              <a:t>Fourth level</a:t>
            </a:r>
          </a:p>
          <a:p>
            <a:pPr lvl="4"/>
            <a:r>
              <a:rPr lang="en-ZA"/>
              <a:t>Fifth level</a:t>
            </a:r>
          </a:p>
        </p:txBody>
      </p:sp>
      <p:pic>
        <p:nvPicPr>
          <p:cNvPr id="5" name="Picture 1" descr="image4.png"/>
          <p:cNvPicPr>
            <a:picLocks noChangeAspect="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a:off x="0" y="-80582"/>
            <a:ext cx="9144000" cy="10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cxnSp>
        <p:nvCxnSpPr>
          <p:cNvPr id="4" name="Straight Connector 3"/>
          <p:cNvCxnSpPr/>
          <p:nvPr userDrawn="1"/>
        </p:nvCxnSpPr>
        <p:spPr>
          <a:xfrm>
            <a:off x="0" y="987905"/>
            <a:ext cx="9144000" cy="0"/>
          </a:xfrm>
          <a:prstGeom prst="line">
            <a:avLst/>
          </a:prstGeom>
          <a:ln w="38100" cmpd="sng">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9358196"/>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 id="2147484534" r:id="rId12"/>
    <p:sldLayoutId id="2147484535" r:id="rId13"/>
    <p:sldLayoutId id="2147484536" r:id="rId14"/>
  </p:sldLayoutIdLst>
  <p:hf hdr="0" ftr="0" dt="0"/>
  <p:txStyles>
    <p:titleStyle>
      <a:lvl1pPr algn="l" rtl="0" eaLnBrk="0" fontAlgn="base" hangingPunct="0">
        <a:spcBef>
          <a:spcPct val="0"/>
        </a:spcBef>
        <a:spcAft>
          <a:spcPct val="0"/>
        </a:spcAft>
        <a:defRPr sz="3200" b="1">
          <a:solidFill>
            <a:srgbClr val="FF9900"/>
          </a:solidFill>
          <a:latin typeface="+mj-lt"/>
          <a:ea typeface="+mj-ea"/>
          <a:cs typeface="+mj-cs"/>
        </a:defRPr>
      </a:lvl1pPr>
      <a:lvl2pPr algn="l" rtl="0" eaLnBrk="0" fontAlgn="base" hangingPunct="0">
        <a:spcBef>
          <a:spcPct val="0"/>
        </a:spcBef>
        <a:spcAft>
          <a:spcPct val="0"/>
        </a:spcAft>
        <a:defRPr sz="3200" b="1">
          <a:solidFill>
            <a:srgbClr val="FF9900"/>
          </a:solidFill>
          <a:latin typeface="Arial Narrow" pitchFamily="34" charset="0"/>
        </a:defRPr>
      </a:lvl2pPr>
      <a:lvl3pPr algn="l" rtl="0" eaLnBrk="0" fontAlgn="base" hangingPunct="0">
        <a:spcBef>
          <a:spcPct val="0"/>
        </a:spcBef>
        <a:spcAft>
          <a:spcPct val="0"/>
        </a:spcAft>
        <a:defRPr sz="3200" b="1">
          <a:solidFill>
            <a:srgbClr val="FF9900"/>
          </a:solidFill>
          <a:latin typeface="Arial Narrow" pitchFamily="34" charset="0"/>
        </a:defRPr>
      </a:lvl3pPr>
      <a:lvl4pPr algn="l" rtl="0" eaLnBrk="0" fontAlgn="base" hangingPunct="0">
        <a:spcBef>
          <a:spcPct val="0"/>
        </a:spcBef>
        <a:spcAft>
          <a:spcPct val="0"/>
        </a:spcAft>
        <a:defRPr sz="3200" b="1">
          <a:solidFill>
            <a:srgbClr val="FF9900"/>
          </a:solidFill>
          <a:latin typeface="Arial Narrow" pitchFamily="34" charset="0"/>
        </a:defRPr>
      </a:lvl4pPr>
      <a:lvl5pPr algn="l" rtl="0" eaLnBrk="0" fontAlgn="base" hangingPunct="0">
        <a:spcBef>
          <a:spcPct val="0"/>
        </a:spcBef>
        <a:spcAft>
          <a:spcPct val="0"/>
        </a:spcAft>
        <a:defRPr sz="3200" b="1">
          <a:solidFill>
            <a:srgbClr val="FF9900"/>
          </a:solidFill>
          <a:latin typeface="Arial Narrow" pitchFamily="34" charset="0"/>
        </a:defRPr>
      </a:lvl5pPr>
      <a:lvl6pPr marL="419872" algn="l" rtl="0" fontAlgn="base">
        <a:spcBef>
          <a:spcPct val="0"/>
        </a:spcBef>
        <a:spcAft>
          <a:spcPct val="0"/>
        </a:spcAft>
        <a:defRPr sz="3200" b="1">
          <a:solidFill>
            <a:srgbClr val="FF9900"/>
          </a:solidFill>
          <a:latin typeface="Arial Narrow" pitchFamily="34" charset="0"/>
        </a:defRPr>
      </a:lvl6pPr>
      <a:lvl7pPr marL="839705" algn="l" rtl="0" fontAlgn="base">
        <a:spcBef>
          <a:spcPct val="0"/>
        </a:spcBef>
        <a:spcAft>
          <a:spcPct val="0"/>
        </a:spcAft>
        <a:defRPr sz="3200" b="1">
          <a:solidFill>
            <a:srgbClr val="FF9900"/>
          </a:solidFill>
          <a:latin typeface="Arial Narrow" pitchFamily="34" charset="0"/>
        </a:defRPr>
      </a:lvl7pPr>
      <a:lvl8pPr marL="1259594" algn="l" rtl="0" fontAlgn="base">
        <a:spcBef>
          <a:spcPct val="0"/>
        </a:spcBef>
        <a:spcAft>
          <a:spcPct val="0"/>
        </a:spcAft>
        <a:defRPr sz="3200" b="1">
          <a:solidFill>
            <a:srgbClr val="FF9900"/>
          </a:solidFill>
          <a:latin typeface="Arial Narrow" pitchFamily="34" charset="0"/>
        </a:defRPr>
      </a:lvl8pPr>
      <a:lvl9pPr marL="1679414" algn="l" rtl="0" fontAlgn="base">
        <a:spcBef>
          <a:spcPct val="0"/>
        </a:spcBef>
        <a:spcAft>
          <a:spcPct val="0"/>
        </a:spcAft>
        <a:defRPr sz="3200" b="1">
          <a:solidFill>
            <a:srgbClr val="FF9900"/>
          </a:solidFill>
          <a:latin typeface="Arial Narrow" pitchFamily="34" charset="0"/>
        </a:defRPr>
      </a:lvl9pPr>
    </p:titleStyle>
    <p:bodyStyle>
      <a:lvl1pPr marL="314922" indent="-314922" algn="l" rtl="0" eaLnBrk="0" fontAlgn="base" hangingPunct="0">
        <a:spcBef>
          <a:spcPct val="20000"/>
        </a:spcBef>
        <a:spcAft>
          <a:spcPct val="0"/>
        </a:spcAft>
        <a:buClr>
          <a:srgbClr val="FF9900"/>
        </a:buClr>
        <a:buSzPct val="80000"/>
        <a:buFont typeface="Wingdings" pitchFamily="2" charset="2"/>
        <a:buChar char="§"/>
        <a:defRPr sz="2800">
          <a:solidFill>
            <a:schemeClr val="tx1"/>
          </a:solidFill>
          <a:latin typeface="+mn-lt"/>
          <a:ea typeface="+mn-ea"/>
          <a:cs typeface="+mn-cs"/>
        </a:defRPr>
      </a:lvl1pPr>
      <a:lvl2pPr marL="682199" indent="-262414" algn="l" rtl="0" eaLnBrk="0" fontAlgn="base" hangingPunct="0">
        <a:spcBef>
          <a:spcPct val="20000"/>
        </a:spcBef>
        <a:spcAft>
          <a:spcPct val="0"/>
        </a:spcAft>
        <a:buClr>
          <a:srgbClr val="FF9900"/>
        </a:buClr>
        <a:buSzPct val="80000"/>
        <a:buFont typeface="Wingdings" pitchFamily="2" charset="2"/>
        <a:buChar char="§"/>
        <a:defRPr sz="2400">
          <a:solidFill>
            <a:schemeClr val="tx1"/>
          </a:solidFill>
          <a:latin typeface="+mn-lt"/>
        </a:defRPr>
      </a:lvl2pPr>
      <a:lvl3pPr marL="1049635" indent="-209771" algn="l" rtl="0" eaLnBrk="0" fontAlgn="base" hangingPunct="0">
        <a:spcBef>
          <a:spcPct val="20000"/>
        </a:spcBef>
        <a:spcAft>
          <a:spcPct val="0"/>
        </a:spcAft>
        <a:buClr>
          <a:srgbClr val="FF9900"/>
        </a:buClr>
        <a:buSzPct val="80000"/>
        <a:buFont typeface="Wingdings" pitchFamily="2" charset="2"/>
        <a:buChar char="§"/>
        <a:defRPr sz="2000">
          <a:solidFill>
            <a:schemeClr val="tx1"/>
          </a:solidFill>
          <a:latin typeface="+mn-lt"/>
        </a:defRPr>
      </a:lvl3pPr>
      <a:lvl4pPr marL="1469485" indent="-209771" algn="l" rtl="0" eaLnBrk="0" fontAlgn="base" hangingPunct="0">
        <a:spcBef>
          <a:spcPct val="20000"/>
        </a:spcBef>
        <a:spcAft>
          <a:spcPct val="0"/>
        </a:spcAft>
        <a:buClr>
          <a:srgbClr val="FF9900"/>
        </a:buClr>
        <a:buSzPct val="80000"/>
        <a:buFont typeface="Wingdings" pitchFamily="2" charset="2"/>
        <a:buChar char="§"/>
        <a:defRPr sz="2000">
          <a:solidFill>
            <a:schemeClr val="tx1"/>
          </a:solidFill>
          <a:latin typeface="+mn-lt"/>
        </a:defRPr>
      </a:lvl4pPr>
      <a:lvl5pPr marL="1889359" indent="-209771" algn="l" rtl="0" eaLnBrk="0" fontAlgn="base" hangingPunct="0">
        <a:spcBef>
          <a:spcPct val="20000"/>
        </a:spcBef>
        <a:spcAft>
          <a:spcPct val="0"/>
        </a:spcAft>
        <a:buClr>
          <a:srgbClr val="FF9900"/>
        </a:buClr>
        <a:buSzPct val="80000"/>
        <a:buFont typeface="Wingdings" pitchFamily="2" charset="2"/>
        <a:buChar char="§"/>
        <a:defRPr sz="1600">
          <a:solidFill>
            <a:schemeClr val="tx1"/>
          </a:solidFill>
          <a:latin typeface="+mn-lt"/>
        </a:defRPr>
      </a:lvl5pPr>
      <a:lvl6pPr marL="2309189" indent="-209771"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729045" indent="-209771"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148923" indent="-209771"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568730" indent="-209771"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39705" rtl="0" eaLnBrk="1" latinLnBrk="0" hangingPunct="1">
        <a:defRPr sz="1800" kern="1200">
          <a:solidFill>
            <a:schemeClr val="tx1"/>
          </a:solidFill>
          <a:latin typeface="+mn-lt"/>
          <a:ea typeface="+mn-ea"/>
          <a:cs typeface="+mn-cs"/>
        </a:defRPr>
      </a:lvl1pPr>
      <a:lvl2pPr marL="419872" algn="l" defTabSz="839705" rtl="0" eaLnBrk="1" latinLnBrk="0" hangingPunct="1">
        <a:defRPr sz="1800" kern="1200">
          <a:solidFill>
            <a:schemeClr val="tx1"/>
          </a:solidFill>
          <a:latin typeface="+mn-lt"/>
          <a:ea typeface="+mn-ea"/>
          <a:cs typeface="+mn-cs"/>
        </a:defRPr>
      </a:lvl2pPr>
      <a:lvl3pPr marL="839705" algn="l" defTabSz="839705" rtl="0" eaLnBrk="1" latinLnBrk="0" hangingPunct="1">
        <a:defRPr sz="1800" kern="1200">
          <a:solidFill>
            <a:schemeClr val="tx1"/>
          </a:solidFill>
          <a:latin typeface="+mn-lt"/>
          <a:ea typeface="+mn-ea"/>
          <a:cs typeface="+mn-cs"/>
        </a:defRPr>
      </a:lvl3pPr>
      <a:lvl4pPr marL="1259594" algn="l" defTabSz="839705" rtl="0" eaLnBrk="1" latinLnBrk="0" hangingPunct="1">
        <a:defRPr sz="1800" kern="1200">
          <a:solidFill>
            <a:schemeClr val="tx1"/>
          </a:solidFill>
          <a:latin typeface="+mn-lt"/>
          <a:ea typeface="+mn-ea"/>
          <a:cs typeface="+mn-cs"/>
        </a:defRPr>
      </a:lvl4pPr>
      <a:lvl5pPr marL="1679414" algn="l" defTabSz="839705" rtl="0" eaLnBrk="1" latinLnBrk="0" hangingPunct="1">
        <a:defRPr sz="1800" kern="1200">
          <a:solidFill>
            <a:schemeClr val="tx1"/>
          </a:solidFill>
          <a:latin typeface="+mn-lt"/>
          <a:ea typeface="+mn-ea"/>
          <a:cs typeface="+mn-cs"/>
        </a:defRPr>
      </a:lvl5pPr>
      <a:lvl6pPr marL="2099260" algn="l" defTabSz="839705" rtl="0" eaLnBrk="1" latinLnBrk="0" hangingPunct="1">
        <a:defRPr sz="1800" kern="1200">
          <a:solidFill>
            <a:schemeClr val="tx1"/>
          </a:solidFill>
          <a:latin typeface="+mn-lt"/>
          <a:ea typeface="+mn-ea"/>
          <a:cs typeface="+mn-cs"/>
        </a:defRPr>
      </a:lvl6pPr>
      <a:lvl7pPr marL="2519117" algn="l" defTabSz="839705" rtl="0" eaLnBrk="1" latinLnBrk="0" hangingPunct="1">
        <a:defRPr sz="1800" kern="1200">
          <a:solidFill>
            <a:schemeClr val="tx1"/>
          </a:solidFill>
          <a:latin typeface="+mn-lt"/>
          <a:ea typeface="+mn-ea"/>
          <a:cs typeface="+mn-cs"/>
        </a:defRPr>
      </a:lvl7pPr>
      <a:lvl8pPr marL="2938971" algn="l" defTabSz="839705" rtl="0" eaLnBrk="1" latinLnBrk="0" hangingPunct="1">
        <a:defRPr sz="1800" kern="1200">
          <a:solidFill>
            <a:schemeClr val="tx1"/>
          </a:solidFill>
          <a:latin typeface="+mn-lt"/>
          <a:ea typeface="+mn-ea"/>
          <a:cs typeface="+mn-cs"/>
        </a:defRPr>
      </a:lvl8pPr>
      <a:lvl9pPr marL="3358797" algn="l" defTabSz="839705"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5" name="Group 34"/>
          <p:cNvGrpSpPr/>
          <p:nvPr userDrawn="1"/>
        </p:nvGrpSpPr>
        <p:grpSpPr>
          <a:xfrm>
            <a:off x="-8929" y="6044880"/>
            <a:ext cx="9271043" cy="820749"/>
            <a:chOff x="-12700" y="8597163"/>
            <a:chExt cx="13185483" cy="1167288"/>
          </a:xfrm>
        </p:grpSpPr>
        <p:sp>
          <p:nvSpPr>
            <p:cNvPr id="36" name="Right Triangle 11"/>
            <p:cNvSpPr/>
            <p:nvPr userDrawn="1"/>
          </p:nvSpPr>
          <p:spPr>
            <a:xfrm>
              <a:off x="64" y="8597163"/>
              <a:ext cx="13172719" cy="1152525"/>
            </a:xfrm>
            <a:custGeom>
              <a:avLst/>
              <a:gdLst>
                <a:gd name="connsiteX0" fmla="*/ 0 w 13004800"/>
                <a:gd name="connsiteY0" fmla="*/ 556320 h 556320"/>
                <a:gd name="connsiteX1" fmla="*/ 0 w 13004800"/>
                <a:gd name="connsiteY1" fmla="*/ 0 h 556320"/>
                <a:gd name="connsiteX2" fmla="*/ 13004800 w 13004800"/>
                <a:gd name="connsiteY2" fmla="*/ 556320 h 556320"/>
                <a:gd name="connsiteX3" fmla="*/ 0 w 13004800"/>
                <a:gd name="connsiteY3" fmla="*/ 556320 h 556320"/>
                <a:gd name="connsiteX0" fmla="*/ 0 w 13004800"/>
                <a:gd name="connsiteY0" fmla="*/ 556320 h 556320"/>
                <a:gd name="connsiteX1" fmla="*/ 0 w 13004800"/>
                <a:gd name="connsiteY1" fmla="*/ 0 h 556320"/>
                <a:gd name="connsiteX2" fmla="*/ 11633200 w 13004800"/>
                <a:gd name="connsiteY2" fmla="*/ 488587 h 556320"/>
                <a:gd name="connsiteX3" fmla="*/ 13004800 w 13004800"/>
                <a:gd name="connsiteY3" fmla="*/ 556320 h 556320"/>
                <a:gd name="connsiteX4" fmla="*/ 0 w 13004800"/>
                <a:gd name="connsiteY4" fmla="*/ 556320 h 556320"/>
                <a:gd name="connsiteX0" fmla="*/ 0 w 13038667"/>
                <a:gd name="connsiteY0" fmla="*/ 556320 h 556320"/>
                <a:gd name="connsiteX1" fmla="*/ 0 w 13038667"/>
                <a:gd name="connsiteY1" fmla="*/ 0 h 556320"/>
                <a:gd name="connsiteX2" fmla="*/ 13038667 w 13038667"/>
                <a:gd name="connsiteY2" fmla="*/ 319254 h 556320"/>
                <a:gd name="connsiteX3" fmla="*/ 13004800 w 13038667"/>
                <a:gd name="connsiteY3" fmla="*/ 556320 h 556320"/>
                <a:gd name="connsiteX4" fmla="*/ 0 w 13038667"/>
                <a:gd name="connsiteY4" fmla="*/ 556320 h 556320"/>
                <a:gd name="connsiteX0" fmla="*/ 0 w 13038667"/>
                <a:gd name="connsiteY0" fmla="*/ 556320 h 556320"/>
                <a:gd name="connsiteX1" fmla="*/ 0 w 13038667"/>
                <a:gd name="connsiteY1" fmla="*/ 0 h 556320"/>
                <a:gd name="connsiteX2" fmla="*/ 13038667 w 13038667"/>
                <a:gd name="connsiteY2" fmla="*/ 469181 h 556320"/>
                <a:gd name="connsiteX3" fmla="*/ 13004800 w 13038667"/>
                <a:gd name="connsiteY3" fmla="*/ 556320 h 556320"/>
                <a:gd name="connsiteX4" fmla="*/ 0 w 13038667"/>
                <a:gd name="connsiteY4" fmla="*/ 556320 h 556320"/>
                <a:gd name="connsiteX0" fmla="*/ 0 w 13106401"/>
                <a:gd name="connsiteY0" fmla="*/ 556320 h 556320"/>
                <a:gd name="connsiteX1" fmla="*/ 0 w 13106401"/>
                <a:gd name="connsiteY1" fmla="*/ 0 h 556320"/>
                <a:gd name="connsiteX2" fmla="*/ 13106401 w 13106401"/>
                <a:gd name="connsiteY2" fmla="*/ 439196 h 556320"/>
                <a:gd name="connsiteX3" fmla="*/ 13004800 w 13106401"/>
                <a:gd name="connsiteY3" fmla="*/ 556320 h 556320"/>
                <a:gd name="connsiteX4" fmla="*/ 0 w 13106401"/>
                <a:gd name="connsiteY4" fmla="*/ 556320 h 556320"/>
                <a:gd name="connsiteX0" fmla="*/ 0 w 13106401"/>
                <a:gd name="connsiteY0" fmla="*/ 1051080 h 1051080"/>
                <a:gd name="connsiteX1" fmla="*/ 33866 w 13106401"/>
                <a:gd name="connsiteY1" fmla="*/ 0 h 1051080"/>
                <a:gd name="connsiteX2" fmla="*/ 13106401 w 13106401"/>
                <a:gd name="connsiteY2" fmla="*/ 933956 h 1051080"/>
                <a:gd name="connsiteX3" fmla="*/ 13004800 w 13106401"/>
                <a:gd name="connsiteY3" fmla="*/ 1051080 h 1051080"/>
                <a:gd name="connsiteX4" fmla="*/ 0 w 13106401"/>
                <a:gd name="connsiteY4" fmla="*/ 1051080 h 1051080"/>
                <a:gd name="connsiteX0" fmla="*/ 0 w 13106401"/>
                <a:gd name="connsiteY0" fmla="*/ 1051080 h 1051080"/>
                <a:gd name="connsiteX1" fmla="*/ 33866 w 13106401"/>
                <a:gd name="connsiteY1" fmla="*/ 0 h 1051080"/>
                <a:gd name="connsiteX2" fmla="*/ 13106401 w 13106401"/>
                <a:gd name="connsiteY2" fmla="*/ 829007 h 1051080"/>
                <a:gd name="connsiteX3" fmla="*/ 13004800 w 13106401"/>
                <a:gd name="connsiteY3" fmla="*/ 1051080 h 1051080"/>
                <a:gd name="connsiteX4" fmla="*/ 0 w 13106401"/>
                <a:gd name="connsiteY4" fmla="*/ 1051080 h 1051080"/>
                <a:gd name="connsiteX0" fmla="*/ 0 w 13106401"/>
                <a:gd name="connsiteY0" fmla="*/ 1021094 h 1021094"/>
                <a:gd name="connsiteX1" fmla="*/ 16933 w 13106401"/>
                <a:gd name="connsiteY1" fmla="*/ 0 h 1021094"/>
                <a:gd name="connsiteX2" fmla="*/ 13106401 w 13106401"/>
                <a:gd name="connsiteY2" fmla="*/ 799021 h 1021094"/>
                <a:gd name="connsiteX3" fmla="*/ 13004800 w 13106401"/>
                <a:gd name="connsiteY3" fmla="*/ 1021094 h 1021094"/>
                <a:gd name="connsiteX4" fmla="*/ 0 w 13106401"/>
                <a:gd name="connsiteY4" fmla="*/ 1021094 h 1021094"/>
                <a:gd name="connsiteX0" fmla="*/ 0 w 13106401"/>
                <a:gd name="connsiteY0" fmla="*/ 1021094 h 1021094"/>
                <a:gd name="connsiteX1" fmla="*/ 0 w 13106401"/>
                <a:gd name="connsiteY1" fmla="*/ 0 h 1021094"/>
                <a:gd name="connsiteX2" fmla="*/ 13106401 w 13106401"/>
                <a:gd name="connsiteY2" fmla="*/ 799021 h 1021094"/>
                <a:gd name="connsiteX3" fmla="*/ 13004800 w 13106401"/>
                <a:gd name="connsiteY3" fmla="*/ 1021094 h 1021094"/>
                <a:gd name="connsiteX4" fmla="*/ 0 w 13106401"/>
                <a:gd name="connsiteY4" fmla="*/ 1021094 h 1021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6401" h="1021094">
                  <a:moveTo>
                    <a:pt x="0" y="1021094"/>
                  </a:moveTo>
                  <a:lnTo>
                    <a:pt x="0" y="0"/>
                  </a:lnTo>
                  <a:lnTo>
                    <a:pt x="13106401" y="799021"/>
                  </a:lnTo>
                  <a:lnTo>
                    <a:pt x="13004800" y="1021094"/>
                  </a:lnTo>
                  <a:lnTo>
                    <a:pt x="0" y="1021094"/>
                  </a:lnTo>
                  <a:close/>
                </a:path>
              </a:pathLst>
            </a:custGeom>
            <a:solidFill>
              <a:srgbClr val="128401"/>
            </a:solidFill>
            <a:ln>
              <a:noFill/>
            </a:ln>
            <a:effectLst/>
          </p:spPr>
          <p:style>
            <a:lnRef idx="1">
              <a:schemeClr val="accent1"/>
            </a:lnRef>
            <a:fillRef idx="3">
              <a:schemeClr val="accent1"/>
            </a:fillRef>
            <a:effectRef idx="2">
              <a:schemeClr val="accent1"/>
            </a:effectRef>
            <a:fontRef idx="minor">
              <a:schemeClr val="lt1"/>
            </a:fontRef>
          </p:style>
          <p:txBody>
            <a:bodyPr lIns="91351" tIns="45673" rIns="91351" bIns="45673" anchor="ctr"/>
            <a:lstStyle/>
            <a:p>
              <a:pPr defTabSz="388228">
                <a:defRPr/>
              </a:pPr>
              <a:endParaRPr lang="en-US" sz="2531" dirty="0">
                <a:solidFill>
                  <a:srgbClr val="FFFFFF"/>
                </a:solidFill>
                <a:ea typeface="MS PGothic" pitchFamily="34" charset="-128"/>
                <a:sym typeface="Helvetica Light" charset="0"/>
              </a:endParaRPr>
            </a:p>
          </p:txBody>
        </p:sp>
        <p:sp>
          <p:nvSpPr>
            <p:cNvPr id="37" name="Right Triangle 11"/>
            <p:cNvSpPr/>
            <p:nvPr userDrawn="1"/>
          </p:nvSpPr>
          <p:spPr>
            <a:xfrm>
              <a:off x="64" y="9075675"/>
              <a:ext cx="13122871" cy="674008"/>
            </a:xfrm>
            <a:custGeom>
              <a:avLst/>
              <a:gdLst>
                <a:gd name="connsiteX0" fmla="*/ 0 w 13004800"/>
                <a:gd name="connsiteY0" fmla="*/ 556320 h 556320"/>
                <a:gd name="connsiteX1" fmla="*/ 0 w 13004800"/>
                <a:gd name="connsiteY1" fmla="*/ 0 h 556320"/>
                <a:gd name="connsiteX2" fmla="*/ 13004800 w 13004800"/>
                <a:gd name="connsiteY2" fmla="*/ 556320 h 556320"/>
                <a:gd name="connsiteX3" fmla="*/ 0 w 13004800"/>
                <a:gd name="connsiteY3" fmla="*/ 556320 h 556320"/>
                <a:gd name="connsiteX0" fmla="*/ 0 w 13004800"/>
                <a:gd name="connsiteY0" fmla="*/ 556320 h 556320"/>
                <a:gd name="connsiteX1" fmla="*/ 0 w 13004800"/>
                <a:gd name="connsiteY1" fmla="*/ 0 h 556320"/>
                <a:gd name="connsiteX2" fmla="*/ 11633200 w 13004800"/>
                <a:gd name="connsiteY2" fmla="*/ 488587 h 556320"/>
                <a:gd name="connsiteX3" fmla="*/ 13004800 w 13004800"/>
                <a:gd name="connsiteY3" fmla="*/ 556320 h 556320"/>
                <a:gd name="connsiteX4" fmla="*/ 0 w 13004800"/>
                <a:gd name="connsiteY4" fmla="*/ 556320 h 556320"/>
                <a:gd name="connsiteX0" fmla="*/ 0 w 13038667"/>
                <a:gd name="connsiteY0" fmla="*/ 556320 h 556320"/>
                <a:gd name="connsiteX1" fmla="*/ 0 w 13038667"/>
                <a:gd name="connsiteY1" fmla="*/ 0 h 556320"/>
                <a:gd name="connsiteX2" fmla="*/ 13038667 w 13038667"/>
                <a:gd name="connsiteY2" fmla="*/ 319254 h 556320"/>
                <a:gd name="connsiteX3" fmla="*/ 13004800 w 13038667"/>
                <a:gd name="connsiteY3" fmla="*/ 556320 h 556320"/>
                <a:gd name="connsiteX4" fmla="*/ 0 w 13038667"/>
                <a:gd name="connsiteY4" fmla="*/ 556320 h 556320"/>
                <a:gd name="connsiteX0" fmla="*/ 0 w 13038667"/>
                <a:gd name="connsiteY0" fmla="*/ 556320 h 556320"/>
                <a:gd name="connsiteX1" fmla="*/ 0 w 13038667"/>
                <a:gd name="connsiteY1" fmla="*/ 0 h 556320"/>
                <a:gd name="connsiteX2" fmla="*/ 13038667 w 13038667"/>
                <a:gd name="connsiteY2" fmla="*/ 469181 h 556320"/>
                <a:gd name="connsiteX3" fmla="*/ 13004800 w 13038667"/>
                <a:gd name="connsiteY3" fmla="*/ 556320 h 556320"/>
                <a:gd name="connsiteX4" fmla="*/ 0 w 13038667"/>
                <a:gd name="connsiteY4" fmla="*/ 556320 h 556320"/>
                <a:gd name="connsiteX0" fmla="*/ 0 w 13106401"/>
                <a:gd name="connsiteY0" fmla="*/ 556320 h 556320"/>
                <a:gd name="connsiteX1" fmla="*/ 0 w 13106401"/>
                <a:gd name="connsiteY1" fmla="*/ 0 h 556320"/>
                <a:gd name="connsiteX2" fmla="*/ 13106401 w 13106401"/>
                <a:gd name="connsiteY2" fmla="*/ 439196 h 556320"/>
                <a:gd name="connsiteX3" fmla="*/ 13004800 w 13106401"/>
                <a:gd name="connsiteY3" fmla="*/ 556320 h 556320"/>
                <a:gd name="connsiteX4" fmla="*/ 0 w 13106401"/>
                <a:gd name="connsiteY4" fmla="*/ 556320 h 556320"/>
                <a:gd name="connsiteX0" fmla="*/ 0 w 13208001"/>
                <a:gd name="connsiteY0" fmla="*/ 556320 h 556320"/>
                <a:gd name="connsiteX1" fmla="*/ 0 w 13208001"/>
                <a:gd name="connsiteY1" fmla="*/ 0 h 556320"/>
                <a:gd name="connsiteX2" fmla="*/ 13208001 w 13208001"/>
                <a:gd name="connsiteY2" fmla="*/ 349286 h 556320"/>
                <a:gd name="connsiteX3" fmla="*/ 13004800 w 13208001"/>
                <a:gd name="connsiteY3" fmla="*/ 556320 h 556320"/>
                <a:gd name="connsiteX4" fmla="*/ 0 w 13208001"/>
                <a:gd name="connsiteY4" fmla="*/ 556320 h 556320"/>
                <a:gd name="connsiteX0" fmla="*/ 0 w 13056804"/>
                <a:gd name="connsiteY0" fmla="*/ 556320 h 556320"/>
                <a:gd name="connsiteX1" fmla="*/ 0 w 13056804"/>
                <a:gd name="connsiteY1" fmla="*/ 0 h 556320"/>
                <a:gd name="connsiteX2" fmla="*/ 13056804 w 13056804"/>
                <a:gd name="connsiteY2" fmla="*/ 309148 h 556320"/>
                <a:gd name="connsiteX3" fmla="*/ 13004800 w 13056804"/>
                <a:gd name="connsiteY3" fmla="*/ 556320 h 556320"/>
                <a:gd name="connsiteX4" fmla="*/ 0 w 13056804"/>
                <a:gd name="connsiteY4" fmla="*/ 556320 h 556320"/>
                <a:gd name="connsiteX0" fmla="*/ 0 w 13056804"/>
                <a:gd name="connsiteY0" fmla="*/ 596458 h 596458"/>
                <a:gd name="connsiteX1" fmla="*/ 15120 w 13056804"/>
                <a:gd name="connsiteY1" fmla="*/ 0 h 596458"/>
                <a:gd name="connsiteX2" fmla="*/ 13056804 w 13056804"/>
                <a:gd name="connsiteY2" fmla="*/ 349286 h 596458"/>
                <a:gd name="connsiteX3" fmla="*/ 13004800 w 13056804"/>
                <a:gd name="connsiteY3" fmla="*/ 596458 h 596458"/>
                <a:gd name="connsiteX4" fmla="*/ 0 w 13056804"/>
                <a:gd name="connsiteY4" fmla="*/ 596458 h 596458"/>
                <a:gd name="connsiteX0" fmla="*/ 0 w 13056804"/>
                <a:gd name="connsiteY0" fmla="*/ 596458 h 596458"/>
                <a:gd name="connsiteX1" fmla="*/ 15120 w 13056804"/>
                <a:gd name="connsiteY1" fmla="*/ 0 h 596458"/>
                <a:gd name="connsiteX2" fmla="*/ 13056804 w 13056804"/>
                <a:gd name="connsiteY2" fmla="*/ 427693 h 596458"/>
                <a:gd name="connsiteX3" fmla="*/ 13004800 w 13056804"/>
                <a:gd name="connsiteY3" fmla="*/ 596458 h 596458"/>
                <a:gd name="connsiteX4" fmla="*/ 0 w 13056804"/>
                <a:gd name="connsiteY4" fmla="*/ 596458 h 596458"/>
                <a:gd name="connsiteX0" fmla="*/ 0 w 13056804"/>
                <a:gd name="connsiteY0" fmla="*/ 596458 h 596458"/>
                <a:gd name="connsiteX1" fmla="*/ 15120 w 13056804"/>
                <a:gd name="connsiteY1" fmla="*/ 0 h 596458"/>
                <a:gd name="connsiteX2" fmla="*/ 13056804 w 13056804"/>
                <a:gd name="connsiteY2" fmla="*/ 453829 h 596458"/>
                <a:gd name="connsiteX3" fmla="*/ 13004800 w 13056804"/>
                <a:gd name="connsiteY3" fmla="*/ 596458 h 596458"/>
                <a:gd name="connsiteX4" fmla="*/ 0 w 13056804"/>
                <a:gd name="connsiteY4" fmla="*/ 596458 h 596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6804" h="596458">
                  <a:moveTo>
                    <a:pt x="0" y="596458"/>
                  </a:moveTo>
                  <a:lnTo>
                    <a:pt x="15120" y="0"/>
                  </a:lnTo>
                  <a:lnTo>
                    <a:pt x="13056804" y="453829"/>
                  </a:lnTo>
                  <a:lnTo>
                    <a:pt x="13004800" y="596458"/>
                  </a:lnTo>
                  <a:lnTo>
                    <a:pt x="0" y="596458"/>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351" tIns="45673" rIns="91351" bIns="45673" anchor="ctr"/>
            <a:lstStyle/>
            <a:p>
              <a:pPr defTabSz="388228">
                <a:defRPr/>
              </a:pPr>
              <a:endParaRPr lang="en-US" sz="2531" dirty="0">
                <a:solidFill>
                  <a:srgbClr val="FFFFFF"/>
                </a:solidFill>
                <a:ea typeface="MS PGothic" pitchFamily="34" charset="-128"/>
                <a:sym typeface="Helvetica Light" charset="0"/>
              </a:endParaRPr>
            </a:p>
          </p:txBody>
        </p:sp>
        <p:sp>
          <p:nvSpPr>
            <p:cNvPr id="38" name="Right Triangle 6"/>
            <p:cNvSpPr/>
            <p:nvPr userDrawn="1"/>
          </p:nvSpPr>
          <p:spPr>
            <a:xfrm>
              <a:off x="64" y="9194059"/>
              <a:ext cx="13144815" cy="570392"/>
            </a:xfrm>
            <a:custGeom>
              <a:avLst/>
              <a:gdLst>
                <a:gd name="connsiteX0" fmla="*/ 0 w 13004800"/>
                <a:gd name="connsiteY0" fmla="*/ 555625 h 555625"/>
                <a:gd name="connsiteX1" fmla="*/ 0 w 13004800"/>
                <a:gd name="connsiteY1" fmla="*/ 0 h 555625"/>
                <a:gd name="connsiteX2" fmla="*/ 13004800 w 13004800"/>
                <a:gd name="connsiteY2" fmla="*/ 555625 h 555625"/>
                <a:gd name="connsiteX3" fmla="*/ 0 w 13004800"/>
                <a:gd name="connsiteY3" fmla="*/ 555625 h 555625"/>
                <a:gd name="connsiteX0" fmla="*/ 0 w 13004800"/>
                <a:gd name="connsiteY0" fmla="*/ 555625 h 555625"/>
                <a:gd name="connsiteX1" fmla="*/ 0 w 13004800"/>
                <a:gd name="connsiteY1" fmla="*/ 0 h 555625"/>
                <a:gd name="connsiteX2" fmla="*/ 11311467 w 13004800"/>
                <a:gd name="connsiteY2" fmla="*/ 470958 h 555625"/>
                <a:gd name="connsiteX3" fmla="*/ 13004800 w 13004800"/>
                <a:gd name="connsiteY3" fmla="*/ 555625 h 555625"/>
                <a:gd name="connsiteX4" fmla="*/ 0 w 13004800"/>
                <a:gd name="connsiteY4" fmla="*/ 555625 h 555625"/>
                <a:gd name="connsiteX0" fmla="*/ 0 w 13021734"/>
                <a:gd name="connsiteY0" fmla="*/ 555625 h 555625"/>
                <a:gd name="connsiteX1" fmla="*/ 0 w 13021734"/>
                <a:gd name="connsiteY1" fmla="*/ 0 h 555625"/>
                <a:gd name="connsiteX2" fmla="*/ 13021734 w 13021734"/>
                <a:gd name="connsiteY2" fmla="*/ 504825 h 555625"/>
                <a:gd name="connsiteX3" fmla="*/ 13004800 w 13021734"/>
                <a:gd name="connsiteY3" fmla="*/ 555625 h 555625"/>
                <a:gd name="connsiteX4" fmla="*/ 0 w 13021734"/>
                <a:gd name="connsiteY4" fmla="*/ 555625 h 555625"/>
                <a:gd name="connsiteX0" fmla="*/ 0 w 13021734"/>
                <a:gd name="connsiteY0" fmla="*/ 555625 h 555625"/>
                <a:gd name="connsiteX1" fmla="*/ 0 w 13021734"/>
                <a:gd name="connsiteY1" fmla="*/ 0 h 555625"/>
                <a:gd name="connsiteX2" fmla="*/ 13021734 w 13021734"/>
                <a:gd name="connsiteY2" fmla="*/ 504825 h 555625"/>
                <a:gd name="connsiteX3" fmla="*/ 13004800 w 13021734"/>
                <a:gd name="connsiteY3" fmla="*/ 555625 h 555625"/>
                <a:gd name="connsiteX4" fmla="*/ 0 w 13021734"/>
                <a:gd name="connsiteY4" fmla="*/ 555625 h 555625"/>
                <a:gd name="connsiteX0" fmla="*/ 0 w 13157201"/>
                <a:gd name="connsiteY0" fmla="*/ 555625 h 555625"/>
                <a:gd name="connsiteX1" fmla="*/ 0 w 13157201"/>
                <a:gd name="connsiteY1" fmla="*/ 0 h 555625"/>
                <a:gd name="connsiteX2" fmla="*/ 13157201 w 13157201"/>
                <a:gd name="connsiteY2" fmla="*/ 352425 h 555625"/>
                <a:gd name="connsiteX3" fmla="*/ 13004800 w 13157201"/>
                <a:gd name="connsiteY3" fmla="*/ 555625 h 555625"/>
                <a:gd name="connsiteX4" fmla="*/ 0 w 13157201"/>
                <a:gd name="connsiteY4" fmla="*/ 555625 h 555625"/>
                <a:gd name="connsiteX0" fmla="*/ 0 w 13051364"/>
                <a:gd name="connsiteY0" fmla="*/ 555625 h 555625"/>
                <a:gd name="connsiteX1" fmla="*/ 0 w 13051364"/>
                <a:gd name="connsiteY1" fmla="*/ 0 h 555625"/>
                <a:gd name="connsiteX2" fmla="*/ 13051364 w 13051364"/>
                <a:gd name="connsiteY2" fmla="*/ 337306 h 555625"/>
                <a:gd name="connsiteX3" fmla="*/ 13004800 w 13051364"/>
                <a:gd name="connsiteY3" fmla="*/ 555625 h 555625"/>
                <a:gd name="connsiteX4" fmla="*/ 0 w 13051364"/>
                <a:gd name="connsiteY4" fmla="*/ 555625 h 555625"/>
                <a:gd name="connsiteX0" fmla="*/ 0 w 13078638"/>
                <a:gd name="connsiteY0" fmla="*/ 555625 h 570392"/>
                <a:gd name="connsiteX1" fmla="*/ 0 w 13078638"/>
                <a:gd name="connsiteY1" fmla="*/ 0 h 570392"/>
                <a:gd name="connsiteX2" fmla="*/ 13051364 w 13078638"/>
                <a:gd name="connsiteY2" fmla="*/ 337306 h 570392"/>
                <a:gd name="connsiteX3" fmla="*/ 13078638 w 13078638"/>
                <a:gd name="connsiteY3" fmla="*/ 570392 h 570392"/>
                <a:gd name="connsiteX4" fmla="*/ 0 w 13078638"/>
                <a:gd name="connsiteY4" fmla="*/ 555625 h 570392"/>
                <a:gd name="connsiteX0" fmla="*/ 0 w 13078638"/>
                <a:gd name="connsiteY0" fmla="*/ 555625 h 570392"/>
                <a:gd name="connsiteX1" fmla="*/ 0 w 13078638"/>
                <a:gd name="connsiteY1" fmla="*/ 0 h 570392"/>
                <a:gd name="connsiteX2" fmla="*/ 13066058 w 13078638"/>
                <a:gd name="connsiteY2" fmla="*/ 470209 h 570392"/>
                <a:gd name="connsiteX3" fmla="*/ 13078638 w 13078638"/>
                <a:gd name="connsiteY3" fmla="*/ 570392 h 570392"/>
                <a:gd name="connsiteX4" fmla="*/ 0 w 13078638"/>
                <a:gd name="connsiteY4" fmla="*/ 555625 h 570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8638" h="570392">
                  <a:moveTo>
                    <a:pt x="0" y="555625"/>
                  </a:moveTo>
                  <a:lnTo>
                    <a:pt x="0" y="0"/>
                  </a:lnTo>
                  <a:lnTo>
                    <a:pt x="13066058" y="470209"/>
                  </a:lnTo>
                  <a:lnTo>
                    <a:pt x="13078638" y="570392"/>
                  </a:lnTo>
                  <a:lnTo>
                    <a:pt x="0" y="555625"/>
                  </a:lnTo>
                  <a:close/>
                </a:path>
              </a:pathLst>
            </a:custGeom>
            <a:solidFill>
              <a:srgbClr val="DC3B05"/>
            </a:solidFill>
            <a:ln>
              <a:noFill/>
            </a:ln>
            <a:effectLst/>
          </p:spPr>
          <p:style>
            <a:lnRef idx="1">
              <a:schemeClr val="accent1"/>
            </a:lnRef>
            <a:fillRef idx="3">
              <a:schemeClr val="accent1"/>
            </a:fillRef>
            <a:effectRef idx="2">
              <a:schemeClr val="accent1"/>
            </a:effectRef>
            <a:fontRef idx="minor">
              <a:schemeClr val="lt1"/>
            </a:fontRef>
          </p:style>
          <p:txBody>
            <a:bodyPr lIns="91351" tIns="45673" rIns="91351" bIns="45673" anchor="ctr"/>
            <a:lstStyle/>
            <a:p>
              <a:pPr defTabSz="388228">
                <a:defRPr/>
              </a:pPr>
              <a:endParaRPr lang="en-US" sz="2531" dirty="0">
                <a:solidFill>
                  <a:srgbClr val="FFFFFF"/>
                </a:solidFill>
                <a:ea typeface="MS PGothic" pitchFamily="34" charset="-128"/>
                <a:sym typeface="Helvetica Light" charset="0"/>
              </a:endParaRPr>
            </a:p>
          </p:txBody>
        </p:sp>
        <p:sp>
          <p:nvSpPr>
            <p:cNvPr id="39" name="Right Triangle 38"/>
            <p:cNvSpPr/>
            <p:nvPr userDrawn="1"/>
          </p:nvSpPr>
          <p:spPr>
            <a:xfrm>
              <a:off x="-12700" y="9266066"/>
              <a:ext cx="7451204" cy="483225"/>
            </a:xfrm>
            <a:prstGeom prst="rtTriangle">
              <a:avLst/>
            </a:prstGeom>
            <a:solidFill>
              <a:srgbClr val="FB6F09"/>
            </a:solidFill>
            <a:ln>
              <a:noFill/>
            </a:ln>
            <a:effectLst/>
          </p:spPr>
          <p:style>
            <a:lnRef idx="1">
              <a:schemeClr val="accent1"/>
            </a:lnRef>
            <a:fillRef idx="3">
              <a:schemeClr val="accent1"/>
            </a:fillRef>
            <a:effectRef idx="2">
              <a:schemeClr val="accent1"/>
            </a:effectRef>
            <a:fontRef idx="minor">
              <a:schemeClr val="lt1"/>
            </a:fontRef>
          </p:style>
          <p:txBody>
            <a:bodyPr lIns="91351" tIns="45673" rIns="91351" bIns="45673" anchor="ctr"/>
            <a:lstStyle/>
            <a:p>
              <a:pPr defTabSz="388228">
                <a:defRPr/>
              </a:pPr>
              <a:endParaRPr lang="en-US" sz="2531" dirty="0">
                <a:solidFill>
                  <a:srgbClr val="FFFFFF"/>
                </a:solidFill>
                <a:ea typeface="MS PGothic" pitchFamily="34" charset="-128"/>
                <a:sym typeface="Helvetica Light" charset="0"/>
              </a:endParaRPr>
            </a:p>
          </p:txBody>
        </p:sp>
      </p:grpSp>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8757"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6" b="1">
                <a:solidFill>
                  <a:schemeClr val="bg1"/>
                </a:solidFill>
                <a:latin typeface="Arial" pitchFamily="34" charset="0"/>
                <a:cs typeface="+mn-cs"/>
              </a:defRPr>
            </a:lvl1pPr>
          </a:lstStyle>
          <a:p>
            <a:pPr algn="ctr">
              <a:defRPr/>
            </a:pPr>
            <a:fld id="{BB19D966-3EAD-41A6-8E5F-86640C9254C2}" type="slidenum">
              <a:rPr lang="en-ZA" smtClean="0">
                <a:solidFill>
                  <a:srgbClr val="FFFFFF"/>
                </a:solidFill>
                <a:sym typeface="Helvetica Light" charset="0"/>
              </a:rPr>
              <a:pPr algn="ctr">
                <a:defRPr/>
              </a:pPr>
              <a:t>‹#›</a:t>
            </a:fld>
            <a:endParaRPr lang="en-ZA" dirty="0">
              <a:solidFill>
                <a:srgbClr val="FFFFFF"/>
              </a:solidFill>
              <a:sym typeface="Helvetica Light" charset="0"/>
            </a:endParaRPr>
          </a:p>
        </p:txBody>
      </p:sp>
    </p:spTree>
    <p:extLst>
      <p:ext uri="{BB962C8B-B14F-4D97-AF65-F5344CB8AC3E}">
        <p14:creationId xmlns:p14="http://schemas.microsoft.com/office/powerpoint/2010/main" val="1092446151"/>
      </p:ext>
    </p:extLst>
  </p:cSld>
  <p:clrMap bg1="lt1" tx1="dk1" bg2="lt2" tx2="dk2" accent1="accent1" accent2="accent2" accent3="accent3" accent4="accent4" accent5="accent5" accent6="accent6" hlink="hlink" folHlink="folHlink"/>
  <p:sldLayoutIdLst>
    <p:sldLayoutId id="2147486295" r:id="rId1"/>
    <p:sldLayoutId id="2147486296" r:id="rId2"/>
    <p:sldLayoutId id="2147486297" r:id="rId3"/>
  </p:sldLayoutIdLst>
  <p:hf hdr="0" ftr="0" dt="0"/>
  <p:txStyles>
    <p:titleStyle>
      <a:lvl1pPr algn="l" rtl="0" eaLnBrk="0" fontAlgn="base" hangingPunct="0">
        <a:lnSpc>
          <a:spcPct val="80000"/>
        </a:lnSpc>
        <a:spcBef>
          <a:spcPct val="0"/>
        </a:spcBef>
        <a:spcAft>
          <a:spcPct val="0"/>
        </a:spcAft>
        <a:defRPr sz="2391" b="1" cap="none" normalizeH="0" baseline="0">
          <a:solidFill>
            <a:srgbClr val="F99707"/>
          </a:solidFill>
          <a:latin typeface="+mn-lt"/>
          <a:ea typeface="+mj-ea"/>
          <a:cs typeface="+mj-cs"/>
        </a:defRPr>
      </a:lvl1pPr>
      <a:lvl2pPr algn="l" rtl="0" eaLnBrk="0" fontAlgn="base" hangingPunct="0">
        <a:spcBef>
          <a:spcPct val="0"/>
        </a:spcBef>
        <a:spcAft>
          <a:spcPct val="0"/>
        </a:spcAft>
        <a:defRPr sz="3234" b="1">
          <a:solidFill>
            <a:srgbClr val="FF9933"/>
          </a:solidFill>
          <a:latin typeface="Arial Narrow" pitchFamily="34" charset="0"/>
        </a:defRPr>
      </a:lvl2pPr>
      <a:lvl3pPr algn="l" rtl="0" eaLnBrk="0" fontAlgn="base" hangingPunct="0">
        <a:spcBef>
          <a:spcPct val="0"/>
        </a:spcBef>
        <a:spcAft>
          <a:spcPct val="0"/>
        </a:spcAft>
        <a:defRPr sz="3234" b="1">
          <a:solidFill>
            <a:srgbClr val="FF9933"/>
          </a:solidFill>
          <a:latin typeface="Arial Narrow" pitchFamily="34" charset="0"/>
        </a:defRPr>
      </a:lvl3pPr>
      <a:lvl4pPr algn="l" rtl="0" eaLnBrk="0" fontAlgn="base" hangingPunct="0">
        <a:spcBef>
          <a:spcPct val="0"/>
        </a:spcBef>
        <a:spcAft>
          <a:spcPct val="0"/>
        </a:spcAft>
        <a:defRPr sz="3234" b="1">
          <a:solidFill>
            <a:srgbClr val="FF9933"/>
          </a:solidFill>
          <a:latin typeface="Arial Narrow" pitchFamily="34" charset="0"/>
        </a:defRPr>
      </a:lvl4pPr>
      <a:lvl5pPr algn="l" rtl="0" eaLnBrk="0" fontAlgn="base" hangingPunct="0">
        <a:spcBef>
          <a:spcPct val="0"/>
        </a:spcBef>
        <a:spcAft>
          <a:spcPct val="0"/>
        </a:spcAft>
        <a:defRPr sz="3234" b="1">
          <a:solidFill>
            <a:srgbClr val="FF9933"/>
          </a:solidFill>
          <a:latin typeface="Arial Narrow" pitchFamily="34" charset="0"/>
        </a:defRPr>
      </a:lvl5pPr>
      <a:lvl6pPr marL="442104" algn="l" rtl="0" fontAlgn="base">
        <a:spcBef>
          <a:spcPct val="0"/>
        </a:spcBef>
        <a:spcAft>
          <a:spcPct val="0"/>
        </a:spcAft>
        <a:defRPr sz="3234" b="1">
          <a:solidFill>
            <a:srgbClr val="FF9900"/>
          </a:solidFill>
          <a:latin typeface="Arial Narrow" pitchFamily="34" charset="0"/>
        </a:defRPr>
      </a:lvl6pPr>
      <a:lvl7pPr marL="884277" algn="l" rtl="0" fontAlgn="base">
        <a:spcBef>
          <a:spcPct val="0"/>
        </a:spcBef>
        <a:spcAft>
          <a:spcPct val="0"/>
        </a:spcAft>
        <a:defRPr sz="3234" b="1">
          <a:solidFill>
            <a:srgbClr val="FF9900"/>
          </a:solidFill>
          <a:latin typeface="Arial Narrow" pitchFamily="34" charset="0"/>
        </a:defRPr>
      </a:lvl7pPr>
      <a:lvl8pPr marL="1326256" algn="l" rtl="0" fontAlgn="base">
        <a:spcBef>
          <a:spcPct val="0"/>
        </a:spcBef>
        <a:spcAft>
          <a:spcPct val="0"/>
        </a:spcAft>
        <a:defRPr sz="3234" b="1">
          <a:solidFill>
            <a:srgbClr val="FF9900"/>
          </a:solidFill>
          <a:latin typeface="Arial Narrow" pitchFamily="34" charset="0"/>
        </a:defRPr>
      </a:lvl8pPr>
      <a:lvl9pPr marL="1768372" algn="l" rtl="0" fontAlgn="base">
        <a:spcBef>
          <a:spcPct val="0"/>
        </a:spcBef>
        <a:spcAft>
          <a:spcPct val="0"/>
        </a:spcAft>
        <a:defRPr sz="3234" b="1">
          <a:solidFill>
            <a:srgbClr val="FF9900"/>
          </a:solidFill>
          <a:latin typeface="Arial Narrow" pitchFamily="34" charset="0"/>
        </a:defRPr>
      </a:lvl9pPr>
    </p:titleStyle>
    <p:bodyStyle>
      <a:lvl1pPr marL="331618" indent="-331618" algn="l" rtl="0" eaLnBrk="0" fontAlgn="base" hangingPunct="0">
        <a:spcBef>
          <a:spcPct val="20000"/>
        </a:spcBef>
        <a:spcAft>
          <a:spcPct val="0"/>
        </a:spcAft>
        <a:buClr>
          <a:srgbClr val="F99707"/>
        </a:buClr>
        <a:buSzPct val="80000"/>
        <a:buFont typeface="Wingdings" pitchFamily="2" charset="2"/>
        <a:buChar char="§"/>
        <a:defRPr sz="2812">
          <a:solidFill>
            <a:schemeClr val="tx1"/>
          </a:solidFill>
          <a:latin typeface="+mn-lt"/>
          <a:ea typeface="+mn-ea"/>
          <a:cs typeface="+mn-cs"/>
        </a:defRPr>
      </a:lvl1pPr>
      <a:lvl2pPr marL="718295" indent="-276421" algn="l" rtl="0" eaLnBrk="0" fontAlgn="base" hangingPunct="0">
        <a:spcBef>
          <a:spcPct val="20000"/>
        </a:spcBef>
        <a:spcAft>
          <a:spcPct val="0"/>
        </a:spcAft>
        <a:buClr>
          <a:srgbClr val="F99707"/>
        </a:buClr>
        <a:buSzPct val="80000"/>
        <a:buFont typeface="Wingdings" pitchFamily="2" charset="2"/>
        <a:buChar char="§"/>
        <a:defRPr sz="2391">
          <a:solidFill>
            <a:schemeClr val="tx1"/>
          </a:solidFill>
          <a:latin typeface="+mn-lt"/>
        </a:defRPr>
      </a:lvl2pPr>
      <a:lvl3pPr marL="1105211" indent="-220903" algn="l" rtl="0" eaLnBrk="0" fontAlgn="base" hangingPunct="0">
        <a:spcBef>
          <a:spcPct val="20000"/>
        </a:spcBef>
        <a:spcAft>
          <a:spcPct val="0"/>
        </a:spcAft>
        <a:buClr>
          <a:srgbClr val="F99707"/>
        </a:buClr>
        <a:buSzPct val="80000"/>
        <a:buFont typeface="Wingdings" pitchFamily="2" charset="2"/>
        <a:buChar char="§"/>
        <a:defRPr sz="1969">
          <a:solidFill>
            <a:schemeClr val="tx1"/>
          </a:solidFill>
          <a:latin typeface="+mn-lt"/>
        </a:defRPr>
      </a:lvl3pPr>
      <a:lvl4pPr marL="1547283" indent="-220903" algn="l" rtl="0" eaLnBrk="0" fontAlgn="base" hangingPunct="0">
        <a:spcBef>
          <a:spcPct val="20000"/>
        </a:spcBef>
        <a:spcAft>
          <a:spcPct val="0"/>
        </a:spcAft>
        <a:buClr>
          <a:srgbClr val="F99707"/>
        </a:buClr>
        <a:buSzPct val="80000"/>
        <a:buFont typeface="Wingdings" pitchFamily="2" charset="2"/>
        <a:buChar char="§"/>
        <a:defRPr sz="1969">
          <a:solidFill>
            <a:schemeClr val="tx1"/>
          </a:solidFill>
          <a:latin typeface="+mn-lt"/>
        </a:defRPr>
      </a:lvl4pPr>
      <a:lvl5pPr marL="1989383" indent="-220903" algn="l" rtl="0" eaLnBrk="0" fontAlgn="base" hangingPunct="0">
        <a:spcBef>
          <a:spcPct val="20000"/>
        </a:spcBef>
        <a:spcAft>
          <a:spcPct val="0"/>
        </a:spcAft>
        <a:buClr>
          <a:srgbClr val="F99707"/>
        </a:buClr>
        <a:buSzPct val="80000"/>
        <a:buFont typeface="Wingdings" pitchFamily="2" charset="2"/>
        <a:buChar char="§"/>
        <a:defRPr sz="1617">
          <a:solidFill>
            <a:schemeClr val="tx1"/>
          </a:solidFill>
          <a:latin typeface="+mn-lt"/>
        </a:defRPr>
      </a:lvl5pPr>
      <a:lvl6pPr marL="2431441" indent="-220903" algn="l" rtl="0" fontAlgn="base">
        <a:spcBef>
          <a:spcPct val="20000"/>
        </a:spcBef>
        <a:spcAft>
          <a:spcPct val="0"/>
        </a:spcAft>
        <a:buClr>
          <a:srgbClr val="FF9900"/>
        </a:buClr>
        <a:buSzPct val="80000"/>
        <a:buFont typeface="Wingdings" pitchFamily="2" charset="2"/>
        <a:buChar char="§"/>
        <a:defRPr sz="1617">
          <a:solidFill>
            <a:schemeClr val="tx1"/>
          </a:solidFill>
          <a:latin typeface="+mn-lt"/>
        </a:defRPr>
      </a:lvl6pPr>
      <a:lvl7pPr marL="2873534" indent="-220903" algn="l" rtl="0" fontAlgn="base">
        <a:spcBef>
          <a:spcPct val="20000"/>
        </a:spcBef>
        <a:spcAft>
          <a:spcPct val="0"/>
        </a:spcAft>
        <a:buClr>
          <a:srgbClr val="FF9900"/>
        </a:buClr>
        <a:buSzPct val="80000"/>
        <a:buFont typeface="Wingdings" pitchFamily="2" charset="2"/>
        <a:buChar char="§"/>
        <a:defRPr sz="1617">
          <a:solidFill>
            <a:schemeClr val="tx1"/>
          </a:solidFill>
          <a:latin typeface="+mn-lt"/>
        </a:defRPr>
      </a:lvl7pPr>
      <a:lvl8pPr marL="3315608" indent="-220903" algn="l" rtl="0" fontAlgn="base">
        <a:spcBef>
          <a:spcPct val="20000"/>
        </a:spcBef>
        <a:spcAft>
          <a:spcPct val="0"/>
        </a:spcAft>
        <a:buClr>
          <a:srgbClr val="FF9900"/>
        </a:buClr>
        <a:buSzPct val="80000"/>
        <a:buFont typeface="Wingdings" pitchFamily="2" charset="2"/>
        <a:buChar char="§"/>
        <a:defRPr sz="1617">
          <a:solidFill>
            <a:schemeClr val="tx1"/>
          </a:solidFill>
          <a:latin typeface="+mn-lt"/>
        </a:defRPr>
      </a:lvl8pPr>
      <a:lvl9pPr marL="3757680" indent="-220903" algn="l" rtl="0" fontAlgn="base">
        <a:spcBef>
          <a:spcPct val="20000"/>
        </a:spcBef>
        <a:spcAft>
          <a:spcPct val="0"/>
        </a:spcAft>
        <a:buClr>
          <a:srgbClr val="FF9900"/>
        </a:buClr>
        <a:buSzPct val="80000"/>
        <a:buFont typeface="Wingdings" pitchFamily="2" charset="2"/>
        <a:buChar char="§"/>
        <a:defRPr sz="1617">
          <a:solidFill>
            <a:schemeClr val="tx1"/>
          </a:solidFill>
          <a:latin typeface="+mn-lt"/>
        </a:defRPr>
      </a:lvl9pPr>
    </p:bodyStyle>
    <p:otherStyle>
      <a:defPPr>
        <a:defRPr lang="en-US"/>
      </a:defPPr>
      <a:lvl1pPr marL="0" algn="l" defTabSz="884277" rtl="0" eaLnBrk="1" latinLnBrk="0" hangingPunct="1">
        <a:defRPr sz="1828" kern="1200">
          <a:solidFill>
            <a:schemeClr val="tx1"/>
          </a:solidFill>
          <a:latin typeface="+mn-lt"/>
          <a:ea typeface="+mn-ea"/>
          <a:cs typeface="+mn-cs"/>
        </a:defRPr>
      </a:lvl1pPr>
      <a:lvl2pPr marL="442104" algn="l" defTabSz="884277" rtl="0" eaLnBrk="1" latinLnBrk="0" hangingPunct="1">
        <a:defRPr sz="1828" kern="1200">
          <a:solidFill>
            <a:schemeClr val="tx1"/>
          </a:solidFill>
          <a:latin typeface="+mn-lt"/>
          <a:ea typeface="+mn-ea"/>
          <a:cs typeface="+mn-cs"/>
        </a:defRPr>
      </a:lvl2pPr>
      <a:lvl3pPr marL="884277" algn="l" defTabSz="884277" rtl="0" eaLnBrk="1" latinLnBrk="0" hangingPunct="1">
        <a:defRPr sz="1828" kern="1200">
          <a:solidFill>
            <a:schemeClr val="tx1"/>
          </a:solidFill>
          <a:latin typeface="+mn-lt"/>
          <a:ea typeface="+mn-ea"/>
          <a:cs typeface="+mn-cs"/>
        </a:defRPr>
      </a:lvl3pPr>
      <a:lvl4pPr marL="1326256" algn="l" defTabSz="884277" rtl="0" eaLnBrk="1" latinLnBrk="0" hangingPunct="1">
        <a:defRPr sz="1828" kern="1200">
          <a:solidFill>
            <a:schemeClr val="tx1"/>
          </a:solidFill>
          <a:latin typeface="+mn-lt"/>
          <a:ea typeface="+mn-ea"/>
          <a:cs typeface="+mn-cs"/>
        </a:defRPr>
      </a:lvl4pPr>
      <a:lvl5pPr marL="1768372" algn="l" defTabSz="884277" rtl="0" eaLnBrk="1" latinLnBrk="0" hangingPunct="1">
        <a:defRPr sz="1828" kern="1200">
          <a:solidFill>
            <a:schemeClr val="tx1"/>
          </a:solidFill>
          <a:latin typeface="+mn-lt"/>
          <a:ea typeface="+mn-ea"/>
          <a:cs typeface="+mn-cs"/>
        </a:defRPr>
      </a:lvl5pPr>
      <a:lvl6pPr marL="2210404" algn="l" defTabSz="884277" rtl="0" eaLnBrk="1" latinLnBrk="0" hangingPunct="1">
        <a:defRPr sz="1828" kern="1200">
          <a:solidFill>
            <a:schemeClr val="tx1"/>
          </a:solidFill>
          <a:latin typeface="+mn-lt"/>
          <a:ea typeface="+mn-ea"/>
          <a:cs typeface="+mn-cs"/>
        </a:defRPr>
      </a:lvl6pPr>
      <a:lvl7pPr marL="2652493" algn="l" defTabSz="884277" rtl="0" eaLnBrk="1" latinLnBrk="0" hangingPunct="1">
        <a:defRPr sz="1828" kern="1200">
          <a:solidFill>
            <a:schemeClr val="tx1"/>
          </a:solidFill>
          <a:latin typeface="+mn-lt"/>
          <a:ea typeface="+mn-ea"/>
          <a:cs typeface="+mn-cs"/>
        </a:defRPr>
      </a:lvl7pPr>
      <a:lvl8pPr marL="3094569" algn="l" defTabSz="884277" rtl="0" eaLnBrk="1" latinLnBrk="0" hangingPunct="1">
        <a:defRPr sz="1828" kern="1200">
          <a:solidFill>
            <a:schemeClr val="tx1"/>
          </a:solidFill>
          <a:latin typeface="+mn-lt"/>
          <a:ea typeface="+mn-ea"/>
          <a:cs typeface="+mn-cs"/>
        </a:defRPr>
      </a:lvl8pPr>
      <a:lvl9pPr marL="3536639" algn="l" defTabSz="884277" rtl="0" eaLnBrk="1" latinLnBrk="0" hangingPunct="1">
        <a:defRPr sz="1828"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63" y="216852"/>
            <a:ext cx="6451909" cy="6480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p:ph type="body" idx="1"/>
          </p:nvPr>
        </p:nvSpPr>
        <p:spPr bwMode="auto">
          <a:xfrm>
            <a:off x="611560" y="1268761"/>
            <a:ext cx="6946528" cy="47525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15364" name="Rectangle 4"/>
          <p:cNvSpPr>
            <a:spLocks noGrp="1" noChangeArrowheads="1"/>
          </p:cNvSpPr>
          <p:nvPr>
            <p:ph type="sldNum" sz="quarter" idx="4"/>
          </p:nvPr>
        </p:nvSpPr>
        <p:spPr bwMode="auto">
          <a:xfrm>
            <a:off x="3508757" y="6564139"/>
            <a:ext cx="1152129" cy="4048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1406" b="1">
                <a:solidFill>
                  <a:schemeClr val="bg1"/>
                </a:solidFill>
                <a:latin typeface="Arial" pitchFamily="34" charset="0"/>
                <a:cs typeface="+mn-cs"/>
              </a:defRPr>
            </a:lvl1pPr>
          </a:lstStyle>
          <a:p>
            <a:pPr algn="ctr">
              <a:defRPr/>
            </a:pPr>
            <a:fld id="{BB19D966-3EAD-41A6-8E5F-86640C9254C2}" type="slidenum">
              <a:rPr lang="en-ZA" smtClean="0">
                <a:solidFill>
                  <a:srgbClr val="FFFFFF"/>
                </a:solidFill>
                <a:ea typeface="MS PGothic" charset="0"/>
                <a:sym typeface="Helvetica Light" charset="0"/>
              </a:rPr>
              <a:pPr algn="ctr">
                <a:defRPr/>
              </a:pPr>
              <a:t>‹#›</a:t>
            </a:fld>
            <a:endParaRPr lang="en-ZA" dirty="0">
              <a:solidFill>
                <a:srgbClr val="FFFFFF"/>
              </a:solidFill>
              <a:ea typeface="MS PGothic" charset="0"/>
              <a:sym typeface="Helvetica Light" charset="0"/>
            </a:endParaRPr>
          </a:p>
        </p:txBody>
      </p:sp>
    </p:spTree>
    <p:extLst>
      <p:ext uri="{BB962C8B-B14F-4D97-AF65-F5344CB8AC3E}">
        <p14:creationId xmlns:p14="http://schemas.microsoft.com/office/powerpoint/2010/main" val="1160128167"/>
      </p:ext>
    </p:extLst>
  </p:cSld>
  <p:clrMap bg1="lt1" tx1="dk1" bg2="lt2" tx2="dk2" accent1="accent1" accent2="accent2" accent3="accent3" accent4="accent4" accent5="accent5" accent6="accent6" hlink="hlink" folHlink="folHlink"/>
  <p:sldLayoutIdLst>
    <p:sldLayoutId id="2147486350" r:id="rId1"/>
    <p:sldLayoutId id="2147486351" r:id="rId2"/>
  </p:sldLayoutIdLst>
  <p:hf hdr="0" ftr="0" dt="0"/>
  <p:txStyles>
    <p:titleStyle>
      <a:lvl1pPr algn="l" rtl="0" eaLnBrk="0" fontAlgn="base" hangingPunct="0">
        <a:lnSpc>
          <a:spcPct val="80000"/>
        </a:lnSpc>
        <a:spcBef>
          <a:spcPct val="0"/>
        </a:spcBef>
        <a:spcAft>
          <a:spcPct val="0"/>
        </a:spcAft>
        <a:defRPr sz="2812" b="1" cap="none" normalizeH="0" baseline="0">
          <a:solidFill>
            <a:srgbClr val="F99707"/>
          </a:solidFill>
          <a:latin typeface="+mn-lt"/>
          <a:ea typeface="+mj-ea"/>
          <a:cs typeface="+mj-cs"/>
        </a:defRPr>
      </a:lvl1pPr>
      <a:lvl2pPr algn="l" rtl="0" eaLnBrk="0" fontAlgn="base" hangingPunct="0">
        <a:spcBef>
          <a:spcPct val="0"/>
        </a:spcBef>
        <a:spcAft>
          <a:spcPct val="0"/>
        </a:spcAft>
        <a:defRPr sz="3234" b="1">
          <a:solidFill>
            <a:srgbClr val="FF9933"/>
          </a:solidFill>
          <a:latin typeface="Arial Narrow" pitchFamily="34" charset="0"/>
        </a:defRPr>
      </a:lvl2pPr>
      <a:lvl3pPr algn="l" rtl="0" eaLnBrk="0" fontAlgn="base" hangingPunct="0">
        <a:spcBef>
          <a:spcPct val="0"/>
        </a:spcBef>
        <a:spcAft>
          <a:spcPct val="0"/>
        </a:spcAft>
        <a:defRPr sz="3234" b="1">
          <a:solidFill>
            <a:srgbClr val="FF9933"/>
          </a:solidFill>
          <a:latin typeface="Arial Narrow" pitchFamily="34" charset="0"/>
        </a:defRPr>
      </a:lvl3pPr>
      <a:lvl4pPr algn="l" rtl="0" eaLnBrk="0" fontAlgn="base" hangingPunct="0">
        <a:spcBef>
          <a:spcPct val="0"/>
        </a:spcBef>
        <a:spcAft>
          <a:spcPct val="0"/>
        </a:spcAft>
        <a:defRPr sz="3234" b="1">
          <a:solidFill>
            <a:srgbClr val="FF9933"/>
          </a:solidFill>
          <a:latin typeface="Arial Narrow" pitchFamily="34" charset="0"/>
        </a:defRPr>
      </a:lvl4pPr>
      <a:lvl5pPr algn="l" rtl="0" eaLnBrk="0" fontAlgn="base" hangingPunct="0">
        <a:spcBef>
          <a:spcPct val="0"/>
        </a:spcBef>
        <a:spcAft>
          <a:spcPct val="0"/>
        </a:spcAft>
        <a:defRPr sz="3234" b="1">
          <a:solidFill>
            <a:srgbClr val="FF9933"/>
          </a:solidFill>
          <a:latin typeface="Arial Narrow" pitchFamily="34" charset="0"/>
        </a:defRPr>
      </a:lvl5pPr>
      <a:lvl6pPr marL="442104" algn="l" rtl="0" fontAlgn="base">
        <a:spcBef>
          <a:spcPct val="0"/>
        </a:spcBef>
        <a:spcAft>
          <a:spcPct val="0"/>
        </a:spcAft>
        <a:defRPr sz="3234" b="1">
          <a:solidFill>
            <a:srgbClr val="FF9900"/>
          </a:solidFill>
          <a:latin typeface="Arial Narrow" pitchFamily="34" charset="0"/>
        </a:defRPr>
      </a:lvl6pPr>
      <a:lvl7pPr marL="884277" algn="l" rtl="0" fontAlgn="base">
        <a:spcBef>
          <a:spcPct val="0"/>
        </a:spcBef>
        <a:spcAft>
          <a:spcPct val="0"/>
        </a:spcAft>
        <a:defRPr sz="3234" b="1">
          <a:solidFill>
            <a:srgbClr val="FF9900"/>
          </a:solidFill>
          <a:latin typeface="Arial Narrow" pitchFamily="34" charset="0"/>
        </a:defRPr>
      </a:lvl7pPr>
      <a:lvl8pPr marL="1326256" algn="l" rtl="0" fontAlgn="base">
        <a:spcBef>
          <a:spcPct val="0"/>
        </a:spcBef>
        <a:spcAft>
          <a:spcPct val="0"/>
        </a:spcAft>
        <a:defRPr sz="3234" b="1">
          <a:solidFill>
            <a:srgbClr val="FF9900"/>
          </a:solidFill>
          <a:latin typeface="Arial Narrow" pitchFamily="34" charset="0"/>
        </a:defRPr>
      </a:lvl8pPr>
      <a:lvl9pPr marL="1768372" algn="l" rtl="0" fontAlgn="base">
        <a:spcBef>
          <a:spcPct val="0"/>
        </a:spcBef>
        <a:spcAft>
          <a:spcPct val="0"/>
        </a:spcAft>
        <a:defRPr sz="3234" b="1">
          <a:solidFill>
            <a:srgbClr val="FF9900"/>
          </a:solidFill>
          <a:latin typeface="Arial Narrow" pitchFamily="34" charset="0"/>
        </a:defRPr>
      </a:lvl9pPr>
    </p:titleStyle>
    <p:bodyStyle>
      <a:lvl1pPr marL="331618" indent="-331618" algn="l" rtl="0" eaLnBrk="0" fontAlgn="base" hangingPunct="0">
        <a:spcBef>
          <a:spcPct val="20000"/>
        </a:spcBef>
        <a:spcAft>
          <a:spcPct val="0"/>
        </a:spcAft>
        <a:buClr>
          <a:srgbClr val="F99707"/>
        </a:buClr>
        <a:buSzPct val="80000"/>
        <a:buFont typeface="Wingdings" pitchFamily="2" charset="2"/>
        <a:buChar char="§"/>
        <a:defRPr sz="2812">
          <a:solidFill>
            <a:schemeClr val="tx1"/>
          </a:solidFill>
          <a:latin typeface="+mn-lt"/>
          <a:ea typeface="+mn-ea"/>
          <a:cs typeface="+mn-cs"/>
        </a:defRPr>
      </a:lvl1pPr>
      <a:lvl2pPr marL="718295" indent="-276421" algn="l" rtl="0" eaLnBrk="0" fontAlgn="base" hangingPunct="0">
        <a:spcBef>
          <a:spcPct val="20000"/>
        </a:spcBef>
        <a:spcAft>
          <a:spcPct val="0"/>
        </a:spcAft>
        <a:buClr>
          <a:srgbClr val="F99707"/>
        </a:buClr>
        <a:buSzPct val="80000"/>
        <a:buFont typeface="Wingdings" pitchFamily="2" charset="2"/>
        <a:buChar char="§"/>
        <a:defRPr sz="2391">
          <a:solidFill>
            <a:schemeClr val="tx1"/>
          </a:solidFill>
          <a:latin typeface="+mn-lt"/>
        </a:defRPr>
      </a:lvl2pPr>
      <a:lvl3pPr marL="1105211" indent="-220903" algn="l" rtl="0" eaLnBrk="0" fontAlgn="base" hangingPunct="0">
        <a:spcBef>
          <a:spcPct val="20000"/>
        </a:spcBef>
        <a:spcAft>
          <a:spcPct val="0"/>
        </a:spcAft>
        <a:buClr>
          <a:srgbClr val="F99707"/>
        </a:buClr>
        <a:buSzPct val="80000"/>
        <a:buFont typeface="Wingdings" pitchFamily="2" charset="2"/>
        <a:buChar char="§"/>
        <a:defRPr sz="1969">
          <a:solidFill>
            <a:schemeClr val="tx1"/>
          </a:solidFill>
          <a:latin typeface="+mn-lt"/>
        </a:defRPr>
      </a:lvl3pPr>
      <a:lvl4pPr marL="1547283" indent="-220903" algn="l" rtl="0" eaLnBrk="0" fontAlgn="base" hangingPunct="0">
        <a:spcBef>
          <a:spcPct val="20000"/>
        </a:spcBef>
        <a:spcAft>
          <a:spcPct val="0"/>
        </a:spcAft>
        <a:buClr>
          <a:srgbClr val="F99707"/>
        </a:buClr>
        <a:buSzPct val="80000"/>
        <a:buFont typeface="Wingdings" pitchFamily="2" charset="2"/>
        <a:buChar char="§"/>
        <a:defRPr sz="1969">
          <a:solidFill>
            <a:schemeClr val="tx1"/>
          </a:solidFill>
          <a:latin typeface="+mn-lt"/>
        </a:defRPr>
      </a:lvl4pPr>
      <a:lvl5pPr marL="1989383" indent="-220903" algn="l" rtl="0" eaLnBrk="0" fontAlgn="base" hangingPunct="0">
        <a:spcBef>
          <a:spcPct val="20000"/>
        </a:spcBef>
        <a:spcAft>
          <a:spcPct val="0"/>
        </a:spcAft>
        <a:buClr>
          <a:srgbClr val="F99707"/>
        </a:buClr>
        <a:buSzPct val="80000"/>
        <a:buFont typeface="Wingdings" pitchFamily="2" charset="2"/>
        <a:buChar char="§"/>
        <a:defRPr sz="1617">
          <a:solidFill>
            <a:schemeClr val="tx1"/>
          </a:solidFill>
          <a:latin typeface="+mn-lt"/>
        </a:defRPr>
      </a:lvl5pPr>
      <a:lvl6pPr marL="2431441" indent="-220903" algn="l" rtl="0" fontAlgn="base">
        <a:spcBef>
          <a:spcPct val="20000"/>
        </a:spcBef>
        <a:spcAft>
          <a:spcPct val="0"/>
        </a:spcAft>
        <a:buClr>
          <a:srgbClr val="FF9900"/>
        </a:buClr>
        <a:buSzPct val="80000"/>
        <a:buFont typeface="Wingdings" pitchFamily="2" charset="2"/>
        <a:buChar char="§"/>
        <a:defRPr sz="1617">
          <a:solidFill>
            <a:schemeClr val="tx1"/>
          </a:solidFill>
          <a:latin typeface="+mn-lt"/>
        </a:defRPr>
      </a:lvl6pPr>
      <a:lvl7pPr marL="2873534" indent="-220903" algn="l" rtl="0" fontAlgn="base">
        <a:spcBef>
          <a:spcPct val="20000"/>
        </a:spcBef>
        <a:spcAft>
          <a:spcPct val="0"/>
        </a:spcAft>
        <a:buClr>
          <a:srgbClr val="FF9900"/>
        </a:buClr>
        <a:buSzPct val="80000"/>
        <a:buFont typeface="Wingdings" pitchFamily="2" charset="2"/>
        <a:buChar char="§"/>
        <a:defRPr sz="1617">
          <a:solidFill>
            <a:schemeClr val="tx1"/>
          </a:solidFill>
          <a:latin typeface="+mn-lt"/>
        </a:defRPr>
      </a:lvl7pPr>
      <a:lvl8pPr marL="3315608" indent="-220903" algn="l" rtl="0" fontAlgn="base">
        <a:spcBef>
          <a:spcPct val="20000"/>
        </a:spcBef>
        <a:spcAft>
          <a:spcPct val="0"/>
        </a:spcAft>
        <a:buClr>
          <a:srgbClr val="FF9900"/>
        </a:buClr>
        <a:buSzPct val="80000"/>
        <a:buFont typeface="Wingdings" pitchFamily="2" charset="2"/>
        <a:buChar char="§"/>
        <a:defRPr sz="1617">
          <a:solidFill>
            <a:schemeClr val="tx1"/>
          </a:solidFill>
          <a:latin typeface="+mn-lt"/>
        </a:defRPr>
      </a:lvl8pPr>
      <a:lvl9pPr marL="3757680" indent="-220903" algn="l" rtl="0" fontAlgn="base">
        <a:spcBef>
          <a:spcPct val="20000"/>
        </a:spcBef>
        <a:spcAft>
          <a:spcPct val="0"/>
        </a:spcAft>
        <a:buClr>
          <a:srgbClr val="FF9900"/>
        </a:buClr>
        <a:buSzPct val="80000"/>
        <a:buFont typeface="Wingdings" pitchFamily="2" charset="2"/>
        <a:buChar char="§"/>
        <a:defRPr sz="1617">
          <a:solidFill>
            <a:schemeClr val="tx1"/>
          </a:solidFill>
          <a:latin typeface="+mn-lt"/>
        </a:defRPr>
      </a:lvl9pPr>
    </p:bodyStyle>
    <p:otherStyle>
      <a:defPPr>
        <a:defRPr lang="en-US"/>
      </a:defPPr>
      <a:lvl1pPr marL="0" algn="l" defTabSz="884277" rtl="0" eaLnBrk="1" latinLnBrk="0" hangingPunct="1">
        <a:defRPr sz="1828" kern="1200">
          <a:solidFill>
            <a:schemeClr val="tx1"/>
          </a:solidFill>
          <a:latin typeface="+mn-lt"/>
          <a:ea typeface="+mn-ea"/>
          <a:cs typeface="+mn-cs"/>
        </a:defRPr>
      </a:lvl1pPr>
      <a:lvl2pPr marL="442104" algn="l" defTabSz="884277" rtl="0" eaLnBrk="1" latinLnBrk="0" hangingPunct="1">
        <a:defRPr sz="1828" kern="1200">
          <a:solidFill>
            <a:schemeClr val="tx1"/>
          </a:solidFill>
          <a:latin typeface="+mn-lt"/>
          <a:ea typeface="+mn-ea"/>
          <a:cs typeface="+mn-cs"/>
        </a:defRPr>
      </a:lvl2pPr>
      <a:lvl3pPr marL="884277" algn="l" defTabSz="884277" rtl="0" eaLnBrk="1" latinLnBrk="0" hangingPunct="1">
        <a:defRPr sz="1828" kern="1200">
          <a:solidFill>
            <a:schemeClr val="tx1"/>
          </a:solidFill>
          <a:latin typeface="+mn-lt"/>
          <a:ea typeface="+mn-ea"/>
          <a:cs typeface="+mn-cs"/>
        </a:defRPr>
      </a:lvl3pPr>
      <a:lvl4pPr marL="1326256" algn="l" defTabSz="884277" rtl="0" eaLnBrk="1" latinLnBrk="0" hangingPunct="1">
        <a:defRPr sz="1828" kern="1200">
          <a:solidFill>
            <a:schemeClr val="tx1"/>
          </a:solidFill>
          <a:latin typeface="+mn-lt"/>
          <a:ea typeface="+mn-ea"/>
          <a:cs typeface="+mn-cs"/>
        </a:defRPr>
      </a:lvl4pPr>
      <a:lvl5pPr marL="1768372" algn="l" defTabSz="884277" rtl="0" eaLnBrk="1" latinLnBrk="0" hangingPunct="1">
        <a:defRPr sz="1828" kern="1200">
          <a:solidFill>
            <a:schemeClr val="tx1"/>
          </a:solidFill>
          <a:latin typeface="+mn-lt"/>
          <a:ea typeface="+mn-ea"/>
          <a:cs typeface="+mn-cs"/>
        </a:defRPr>
      </a:lvl5pPr>
      <a:lvl6pPr marL="2210404" algn="l" defTabSz="884277" rtl="0" eaLnBrk="1" latinLnBrk="0" hangingPunct="1">
        <a:defRPr sz="1828" kern="1200">
          <a:solidFill>
            <a:schemeClr val="tx1"/>
          </a:solidFill>
          <a:latin typeface="+mn-lt"/>
          <a:ea typeface="+mn-ea"/>
          <a:cs typeface="+mn-cs"/>
        </a:defRPr>
      </a:lvl6pPr>
      <a:lvl7pPr marL="2652493" algn="l" defTabSz="884277" rtl="0" eaLnBrk="1" latinLnBrk="0" hangingPunct="1">
        <a:defRPr sz="1828" kern="1200">
          <a:solidFill>
            <a:schemeClr val="tx1"/>
          </a:solidFill>
          <a:latin typeface="+mn-lt"/>
          <a:ea typeface="+mn-ea"/>
          <a:cs typeface="+mn-cs"/>
        </a:defRPr>
      </a:lvl7pPr>
      <a:lvl8pPr marL="3094569" algn="l" defTabSz="884277" rtl="0" eaLnBrk="1" latinLnBrk="0" hangingPunct="1">
        <a:defRPr sz="1828" kern="1200">
          <a:solidFill>
            <a:schemeClr val="tx1"/>
          </a:solidFill>
          <a:latin typeface="+mn-lt"/>
          <a:ea typeface="+mn-ea"/>
          <a:cs typeface="+mn-cs"/>
        </a:defRPr>
      </a:lvl8pPr>
      <a:lvl9pPr marL="3536639" algn="l" defTabSz="884277" rtl="0" eaLnBrk="1" latinLnBrk="0" hangingPunct="1">
        <a:defRPr sz="1828"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20812" y="137295"/>
            <a:ext cx="6734100" cy="8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61847" numCol="1" anchor="t" anchorCtr="0" compatLnSpc="1">
            <a:prstTxWarp prst="textNoShape">
              <a:avLst/>
            </a:prstTxWarp>
          </a:bodyPr>
          <a:lstStyle/>
          <a:p>
            <a:pPr lvl="0"/>
            <a:r>
              <a:rPr lang="en-ZA" altLang="en-US"/>
              <a:t>Click to edit Master title style</a:t>
            </a:r>
          </a:p>
        </p:txBody>
      </p:sp>
      <p:sp>
        <p:nvSpPr>
          <p:cNvPr id="2051" name="Rectangle 3"/>
          <p:cNvSpPr>
            <a:spLocks noGrp="1" noChangeArrowheads="1"/>
          </p:cNvSpPr>
          <p:nvPr>
            <p:ph type="body" idx="1"/>
          </p:nvPr>
        </p:nvSpPr>
        <p:spPr bwMode="auto">
          <a:xfrm>
            <a:off x="420812" y="1302619"/>
            <a:ext cx="7391549" cy="4708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ZA" altLang="en-US"/>
              <a:t>Click to edit Master text styles</a:t>
            </a:r>
          </a:p>
          <a:p>
            <a:pPr lvl="1"/>
            <a:r>
              <a:rPr lang="en-ZA" altLang="en-US"/>
              <a:t>Second level</a:t>
            </a:r>
          </a:p>
          <a:p>
            <a:pPr lvl="2"/>
            <a:r>
              <a:rPr lang="en-ZA" altLang="en-US"/>
              <a:t>Third level</a:t>
            </a:r>
          </a:p>
          <a:p>
            <a:pPr lvl="3"/>
            <a:r>
              <a:rPr lang="en-ZA" altLang="en-US"/>
              <a:t>Fourth level</a:t>
            </a:r>
          </a:p>
          <a:p>
            <a:pPr lvl="4"/>
            <a:r>
              <a:rPr lang="en-ZA" altLang="en-US"/>
              <a:t>Fifth level</a:t>
            </a:r>
          </a:p>
        </p:txBody>
      </p:sp>
      <p:sp>
        <p:nvSpPr>
          <p:cNvPr id="15364" name="Rectangle 4"/>
          <p:cNvSpPr>
            <a:spLocks noGrp="1" noChangeArrowheads="1"/>
          </p:cNvSpPr>
          <p:nvPr>
            <p:ph type="sldNum" sz="quarter" idx="4"/>
          </p:nvPr>
        </p:nvSpPr>
        <p:spPr bwMode="auto">
          <a:xfrm>
            <a:off x="3504903" y="6452816"/>
            <a:ext cx="2134195" cy="405184"/>
          </a:xfrm>
          <a:prstGeom prst="rect">
            <a:avLst/>
          </a:prstGeom>
          <a:noFill/>
          <a:ln w="9525">
            <a:noFill/>
            <a:miter lim="800000"/>
            <a:headEnd/>
            <a:tailEnd/>
          </a:ln>
          <a:effectLst/>
        </p:spPr>
        <p:txBody>
          <a:bodyPr vert="horz" wrap="square" lIns="123619" tIns="61847" rIns="123619" bIns="61847" numCol="1" anchor="t" anchorCtr="0" compatLnSpc="1">
            <a:prstTxWarp prst="textNoShape">
              <a:avLst/>
            </a:prstTxWarp>
          </a:bodyPr>
          <a:lstStyle>
            <a:lvl1pPr algn="ctr" defTabSz="609430" eaLnBrk="1" hangingPunct="1">
              <a:defRPr sz="1406" smtClean="0">
                <a:solidFill>
                  <a:srgbClr val="FFFFFF"/>
                </a:solidFill>
                <a:latin typeface="Arial" panose="020B0604020202020204" pitchFamily="34" charset="0"/>
                <a:ea typeface="MS PGothic" panose="020B0600070205080204" pitchFamily="34" charset="-128"/>
              </a:defRPr>
            </a:lvl1pPr>
          </a:lstStyle>
          <a:p>
            <a:pPr>
              <a:defRPr/>
            </a:pPr>
            <a:fld id="{4DB30B53-F0F5-4321-AEFB-3F2FDD9B074B}" type="slidenum">
              <a:rPr lang="en-ZA" altLang="en-US">
                <a:sym typeface="Helvetica Light" charset="0"/>
              </a:rPr>
              <a:pPr>
                <a:defRPr/>
              </a:pPr>
              <a:t>‹#›</a:t>
            </a:fld>
            <a:endParaRPr lang="en-ZA" altLang="en-US">
              <a:sym typeface="Helvetica Light" charset="0"/>
            </a:endParaRPr>
          </a:p>
        </p:txBody>
      </p:sp>
      <p:sp>
        <p:nvSpPr>
          <p:cNvPr id="6" name="Right Triangle 11"/>
          <p:cNvSpPr/>
          <p:nvPr userDrawn="1"/>
        </p:nvSpPr>
        <p:spPr>
          <a:xfrm>
            <a:off x="0" y="6047631"/>
            <a:ext cx="9215438" cy="810369"/>
          </a:xfrm>
          <a:custGeom>
            <a:avLst/>
            <a:gdLst>
              <a:gd name="connsiteX0" fmla="*/ 0 w 13004800"/>
              <a:gd name="connsiteY0" fmla="*/ 556320 h 556320"/>
              <a:gd name="connsiteX1" fmla="*/ 0 w 13004800"/>
              <a:gd name="connsiteY1" fmla="*/ 0 h 556320"/>
              <a:gd name="connsiteX2" fmla="*/ 13004800 w 13004800"/>
              <a:gd name="connsiteY2" fmla="*/ 556320 h 556320"/>
              <a:gd name="connsiteX3" fmla="*/ 0 w 13004800"/>
              <a:gd name="connsiteY3" fmla="*/ 556320 h 556320"/>
              <a:gd name="connsiteX0" fmla="*/ 0 w 13004800"/>
              <a:gd name="connsiteY0" fmla="*/ 556320 h 556320"/>
              <a:gd name="connsiteX1" fmla="*/ 0 w 13004800"/>
              <a:gd name="connsiteY1" fmla="*/ 0 h 556320"/>
              <a:gd name="connsiteX2" fmla="*/ 11633200 w 13004800"/>
              <a:gd name="connsiteY2" fmla="*/ 488587 h 556320"/>
              <a:gd name="connsiteX3" fmla="*/ 13004800 w 13004800"/>
              <a:gd name="connsiteY3" fmla="*/ 556320 h 556320"/>
              <a:gd name="connsiteX4" fmla="*/ 0 w 13004800"/>
              <a:gd name="connsiteY4" fmla="*/ 556320 h 556320"/>
              <a:gd name="connsiteX0" fmla="*/ 0 w 13038667"/>
              <a:gd name="connsiteY0" fmla="*/ 556320 h 556320"/>
              <a:gd name="connsiteX1" fmla="*/ 0 w 13038667"/>
              <a:gd name="connsiteY1" fmla="*/ 0 h 556320"/>
              <a:gd name="connsiteX2" fmla="*/ 13038667 w 13038667"/>
              <a:gd name="connsiteY2" fmla="*/ 319254 h 556320"/>
              <a:gd name="connsiteX3" fmla="*/ 13004800 w 13038667"/>
              <a:gd name="connsiteY3" fmla="*/ 556320 h 556320"/>
              <a:gd name="connsiteX4" fmla="*/ 0 w 13038667"/>
              <a:gd name="connsiteY4" fmla="*/ 556320 h 556320"/>
              <a:gd name="connsiteX0" fmla="*/ 0 w 13038667"/>
              <a:gd name="connsiteY0" fmla="*/ 556320 h 556320"/>
              <a:gd name="connsiteX1" fmla="*/ 0 w 13038667"/>
              <a:gd name="connsiteY1" fmla="*/ 0 h 556320"/>
              <a:gd name="connsiteX2" fmla="*/ 13038667 w 13038667"/>
              <a:gd name="connsiteY2" fmla="*/ 469181 h 556320"/>
              <a:gd name="connsiteX3" fmla="*/ 13004800 w 13038667"/>
              <a:gd name="connsiteY3" fmla="*/ 556320 h 556320"/>
              <a:gd name="connsiteX4" fmla="*/ 0 w 13038667"/>
              <a:gd name="connsiteY4" fmla="*/ 556320 h 556320"/>
              <a:gd name="connsiteX0" fmla="*/ 0 w 13106401"/>
              <a:gd name="connsiteY0" fmla="*/ 556320 h 556320"/>
              <a:gd name="connsiteX1" fmla="*/ 0 w 13106401"/>
              <a:gd name="connsiteY1" fmla="*/ 0 h 556320"/>
              <a:gd name="connsiteX2" fmla="*/ 13106401 w 13106401"/>
              <a:gd name="connsiteY2" fmla="*/ 439196 h 556320"/>
              <a:gd name="connsiteX3" fmla="*/ 13004800 w 13106401"/>
              <a:gd name="connsiteY3" fmla="*/ 556320 h 556320"/>
              <a:gd name="connsiteX4" fmla="*/ 0 w 13106401"/>
              <a:gd name="connsiteY4" fmla="*/ 556320 h 556320"/>
              <a:gd name="connsiteX0" fmla="*/ 0 w 13106401"/>
              <a:gd name="connsiteY0" fmla="*/ 1051080 h 1051080"/>
              <a:gd name="connsiteX1" fmla="*/ 33866 w 13106401"/>
              <a:gd name="connsiteY1" fmla="*/ 0 h 1051080"/>
              <a:gd name="connsiteX2" fmla="*/ 13106401 w 13106401"/>
              <a:gd name="connsiteY2" fmla="*/ 933956 h 1051080"/>
              <a:gd name="connsiteX3" fmla="*/ 13004800 w 13106401"/>
              <a:gd name="connsiteY3" fmla="*/ 1051080 h 1051080"/>
              <a:gd name="connsiteX4" fmla="*/ 0 w 13106401"/>
              <a:gd name="connsiteY4" fmla="*/ 1051080 h 1051080"/>
              <a:gd name="connsiteX0" fmla="*/ 0 w 13106401"/>
              <a:gd name="connsiteY0" fmla="*/ 1051080 h 1051080"/>
              <a:gd name="connsiteX1" fmla="*/ 33866 w 13106401"/>
              <a:gd name="connsiteY1" fmla="*/ 0 h 1051080"/>
              <a:gd name="connsiteX2" fmla="*/ 13106401 w 13106401"/>
              <a:gd name="connsiteY2" fmla="*/ 829007 h 1051080"/>
              <a:gd name="connsiteX3" fmla="*/ 13004800 w 13106401"/>
              <a:gd name="connsiteY3" fmla="*/ 1051080 h 1051080"/>
              <a:gd name="connsiteX4" fmla="*/ 0 w 13106401"/>
              <a:gd name="connsiteY4" fmla="*/ 1051080 h 1051080"/>
              <a:gd name="connsiteX0" fmla="*/ 0 w 13106401"/>
              <a:gd name="connsiteY0" fmla="*/ 1021094 h 1021094"/>
              <a:gd name="connsiteX1" fmla="*/ 16933 w 13106401"/>
              <a:gd name="connsiteY1" fmla="*/ 0 h 1021094"/>
              <a:gd name="connsiteX2" fmla="*/ 13106401 w 13106401"/>
              <a:gd name="connsiteY2" fmla="*/ 799021 h 1021094"/>
              <a:gd name="connsiteX3" fmla="*/ 13004800 w 13106401"/>
              <a:gd name="connsiteY3" fmla="*/ 1021094 h 1021094"/>
              <a:gd name="connsiteX4" fmla="*/ 0 w 13106401"/>
              <a:gd name="connsiteY4" fmla="*/ 1021094 h 1021094"/>
              <a:gd name="connsiteX0" fmla="*/ 0 w 13106401"/>
              <a:gd name="connsiteY0" fmla="*/ 1021094 h 1021094"/>
              <a:gd name="connsiteX1" fmla="*/ 0 w 13106401"/>
              <a:gd name="connsiteY1" fmla="*/ 0 h 1021094"/>
              <a:gd name="connsiteX2" fmla="*/ 13106401 w 13106401"/>
              <a:gd name="connsiteY2" fmla="*/ 799021 h 1021094"/>
              <a:gd name="connsiteX3" fmla="*/ 13004800 w 13106401"/>
              <a:gd name="connsiteY3" fmla="*/ 1021094 h 1021094"/>
              <a:gd name="connsiteX4" fmla="*/ 0 w 13106401"/>
              <a:gd name="connsiteY4" fmla="*/ 1021094 h 1021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6401" h="1021094">
                <a:moveTo>
                  <a:pt x="0" y="1021094"/>
                </a:moveTo>
                <a:lnTo>
                  <a:pt x="0" y="0"/>
                </a:lnTo>
                <a:lnTo>
                  <a:pt x="13106401" y="799021"/>
                </a:lnTo>
                <a:lnTo>
                  <a:pt x="13004800" y="1021094"/>
                </a:lnTo>
                <a:lnTo>
                  <a:pt x="0" y="1021094"/>
                </a:lnTo>
                <a:close/>
              </a:path>
            </a:pathLst>
          </a:custGeom>
          <a:solidFill>
            <a:srgbClr val="1D6222"/>
          </a:solidFill>
          <a:ln>
            <a:noFill/>
          </a:ln>
          <a:effectLst/>
        </p:spPr>
        <p:style>
          <a:lnRef idx="1">
            <a:schemeClr val="accent1"/>
          </a:lnRef>
          <a:fillRef idx="3">
            <a:schemeClr val="accent1"/>
          </a:fillRef>
          <a:effectRef idx="2">
            <a:schemeClr val="accent1"/>
          </a:effectRef>
          <a:fontRef idx="minor">
            <a:schemeClr val="lt1"/>
          </a:fontRef>
        </p:style>
        <p:txBody>
          <a:bodyPr lIns="64247" tIns="32122" rIns="64247" bIns="32122" anchor="ctr"/>
          <a:lstStyle/>
          <a:p>
            <a:pPr defTabSz="389264">
              <a:defRPr/>
            </a:pPr>
            <a:endParaRPr lang="en-US" sz="2531">
              <a:solidFill>
                <a:srgbClr val="FFFFFF"/>
              </a:solidFill>
              <a:sym typeface="Helvetica Light" charset="0"/>
            </a:endParaRPr>
          </a:p>
        </p:txBody>
      </p:sp>
      <p:sp>
        <p:nvSpPr>
          <p:cNvPr id="7" name="Right Triangle 11"/>
          <p:cNvSpPr/>
          <p:nvPr userDrawn="1"/>
        </p:nvSpPr>
        <p:spPr>
          <a:xfrm>
            <a:off x="0" y="6415980"/>
            <a:ext cx="9215438" cy="442020"/>
          </a:xfrm>
          <a:custGeom>
            <a:avLst/>
            <a:gdLst>
              <a:gd name="connsiteX0" fmla="*/ 0 w 13004800"/>
              <a:gd name="connsiteY0" fmla="*/ 556320 h 556320"/>
              <a:gd name="connsiteX1" fmla="*/ 0 w 13004800"/>
              <a:gd name="connsiteY1" fmla="*/ 0 h 556320"/>
              <a:gd name="connsiteX2" fmla="*/ 13004800 w 13004800"/>
              <a:gd name="connsiteY2" fmla="*/ 556320 h 556320"/>
              <a:gd name="connsiteX3" fmla="*/ 0 w 13004800"/>
              <a:gd name="connsiteY3" fmla="*/ 556320 h 556320"/>
              <a:gd name="connsiteX0" fmla="*/ 0 w 13004800"/>
              <a:gd name="connsiteY0" fmla="*/ 556320 h 556320"/>
              <a:gd name="connsiteX1" fmla="*/ 0 w 13004800"/>
              <a:gd name="connsiteY1" fmla="*/ 0 h 556320"/>
              <a:gd name="connsiteX2" fmla="*/ 11633200 w 13004800"/>
              <a:gd name="connsiteY2" fmla="*/ 488587 h 556320"/>
              <a:gd name="connsiteX3" fmla="*/ 13004800 w 13004800"/>
              <a:gd name="connsiteY3" fmla="*/ 556320 h 556320"/>
              <a:gd name="connsiteX4" fmla="*/ 0 w 13004800"/>
              <a:gd name="connsiteY4" fmla="*/ 556320 h 556320"/>
              <a:gd name="connsiteX0" fmla="*/ 0 w 13038667"/>
              <a:gd name="connsiteY0" fmla="*/ 556320 h 556320"/>
              <a:gd name="connsiteX1" fmla="*/ 0 w 13038667"/>
              <a:gd name="connsiteY1" fmla="*/ 0 h 556320"/>
              <a:gd name="connsiteX2" fmla="*/ 13038667 w 13038667"/>
              <a:gd name="connsiteY2" fmla="*/ 319254 h 556320"/>
              <a:gd name="connsiteX3" fmla="*/ 13004800 w 13038667"/>
              <a:gd name="connsiteY3" fmla="*/ 556320 h 556320"/>
              <a:gd name="connsiteX4" fmla="*/ 0 w 13038667"/>
              <a:gd name="connsiteY4" fmla="*/ 556320 h 556320"/>
              <a:gd name="connsiteX0" fmla="*/ 0 w 13038667"/>
              <a:gd name="connsiteY0" fmla="*/ 556320 h 556320"/>
              <a:gd name="connsiteX1" fmla="*/ 0 w 13038667"/>
              <a:gd name="connsiteY1" fmla="*/ 0 h 556320"/>
              <a:gd name="connsiteX2" fmla="*/ 13038667 w 13038667"/>
              <a:gd name="connsiteY2" fmla="*/ 469181 h 556320"/>
              <a:gd name="connsiteX3" fmla="*/ 13004800 w 13038667"/>
              <a:gd name="connsiteY3" fmla="*/ 556320 h 556320"/>
              <a:gd name="connsiteX4" fmla="*/ 0 w 13038667"/>
              <a:gd name="connsiteY4" fmla="*/ 556320 h 556320"/>
              <a:gd name="connsiteX0" fmla="*/ 0 w 13106401"/>
              <a:gd name="connsiteY0" fmla="*/ 556320 h 556320"/>
              <a:gd name="connsiteX1" fmla="*/ 0 w 13106401"/>
              <a:gd name="connsiteY1" fmla="*/ 0 h 556320"/>
              <a:gd name="connsiteX2" fmla="*/ 13106401 w 13106401"/>
              <a:gd name="connsiteY2" fmla="*/ 439196 h 556320"/>
              <a:gd name="connsiteX3" fmla="*/ 13004800 w 13106401"/>
              <a:gd name="connsiteY3" fmla="*/ 556320 h 556320"/>
              <a:gd name="connsiteX4" fmla="*/ 0 w 13106401"/>
              <a:gd name="connsiteY4" fmla="*/ 556320 h 55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6401" h="556320">
                <a:moveTo>
                  <a:pt x="0" y="556320"/>
                </a:moveTo>
                <a:lnTo>
                  <a:pt x="0" y="0"/>
                </a:lnTo>
                <a:lnTo>
                  <a:pt x="13106401" y="439196"/>
                </a:lnTo>
                <a:lnTo>
                  <a:pt x="13004800" y="556320"/>
                </a:lnTo>
                <a:lnTo>
                  <a:pt x="0" y="55632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4247" tIns="32122" rIns="64247" bIns="32122" anchor="ctr"/>
          <a:lstStyle/>
          <a:p>
            <a:pPr defTabSz="389264">
              <a:defRPr/>
            </a:pPr>
            <a:endParaRPr lang="en-US" sz="2531">
              <a:solidFill>
                <a:srgbClr val="FFFFFF"/>
              </a:solidFill>
              <a:sym typeface="Helvetica Light" charset="0"/>
            </a:endParaRPr>
          </a:p>
        </p:txBody>
      </p:sp>
      <p:sp>
        <p:nvSpPr>
          <p:cNvPr id="8" name="Right Triangle 7"/>
          <p:cNvSpPr/>
          <p:nvPr userDrawn="1"/>
        </p:nvSpPr>
        <p:spPr>
          <a:xfrm>
            <a:off x="0" y="6467326"/>
            <a:ext cx="9144000" cy="390674"/>
          </a:xfrm>
          <a:prstGeom prst="rtTriangle">
            <a:avLst/>
          </a:prstGeom>
          <a:solidFill>
            <a:srgbClr val="BF151A"/>
          </a:solidFill>
          <a:ln>
            <a:noFill/>
          </a:ln>
          <a:effectLst/>
        </p:spPr>
        <p:style>
          <a:lnRef idx="1">
            <a:schemeClr val="accent1"/>
          </a:lnRef>
          <a:fillRef idx="3">
            <a:schemeClr val="accent1"/>
          </a:fillRef>
          <a:effectRef idx="2">
            <a:schemeClr val="accent1"/>
          </a:effectRef>
          <a:fontRef idx="minor">
            <a:schemeClr val="lt1"/>
          </a:fontRef>
        </p:style>
        <p:txBody>
          <a:bodyPr lIns="64247" tIns="32122" rIns="64247" bIns="32122" anchor="ctr"/>
          <a:lstStyle/>
          <a:p>
            <a:pPr defTabSz="389264">
              <a:defRPr/>
            </a:pPr>
            <a:endParaRPr lang="en-US" sz="2531">
              <a:solidFill>
                <a:srgbClr val="FFFFFF"/>
              </a:solidFill>
              <a:sym typeface="Helvetica Light" charset="0"/>
            </a:endParaRPr>
          </a:p>
        </p:txBody>
      </p:sp>
      <p:grpSp>
        <p:nvGrpSpPr>
          <p:cNvPr id="2056" name="Group 5"/>
          <p:cNvGrpSpPr>
            <a:grpSpLocks/>
          </p:cNvGrpSpPr>
          <p:nvPr userDrawn="1"/>
        </p:nvGrpSpPr>
        <p:grpSpPr bwMode="auto">
          <a:xfrm>
            <a:off x="4166816" y="0"/>
            <a:ext cx="4976068" cy="1102816"/>
            <a:chOff x="5926336" y="0"/>
            <a:chExt cx="7077496" cy="1568706"/>
          </a:xfrm>
        </p:grpSpPr>
        <p:sp>
          <p:nvSpPr>
            <p:cNvPr id="11" name="Right Triangle 4"/>
            <p:cNvSpPr/>
            <p:nvPr userDrawn="1"/>
          </p:nvSpPr>
          <p:spPr>
            <a:xfrm flipH="1" flipV="1">
              <a:off x="5926336" y="0"/>
              <a:ext cx="7077496" cy="1568706"/>
            </a:xfrm>
            <a:custGeom>
              <a:avLst/>
              <a:gdLst>
                <a:gd name="connsiteX0" fmla="*/ 0 w 7077496"/>
                <a:gd name="connsiteY0" fmla="*/ 1636440 h 1636440"/>
                <a:gd name="connsiteX1" fmla="*/ 0 w 7077496"/>
                <a:gd name="connsiteY1" fmla="*/ 0 h 1636440"/>
                <a:gd name="connsiteX2" fmla="*/ 7077496 w 7077496"/>
                <a:gd name="connsiteY2" fmla="*/ 1636440 h 1636440"/>
                <a:gd name="connsiteX3" fmla="*/ 0 w 7077496"/>
                <a:gd name="connsiteY3" fmla="*/ 1636440 h 1636440"/>
                <a:gd name="connsiteX0" fmla="*/ 0 w 7077496"/>
                <a:gd name="connsiteY0" fmla="*/ 1179240 h 1179240"/>
                <a:gd name="connsiteX1" fmla="*/ 50800 w 7077496"/>
                <a:gd name="connsiteY1" fmla="*/ 0 h 1179240"/>
                <a:gd name="connsiteX2" fmla="*/ 7077496 w 7077496"/>
                <a:gd name="connsiteY2" fmla="*/ 1179240 h 1179240"/>
                <a:gd name="connsiteX3" fmla="*/ 0 w 7077496"/>
                <a:gd name="connsiteY3" fmla="*/ 1179240 h 1179240"/>
                <a:gd name="connsiteX0" fmla="*/ 0 w 7077496"/>
                <a:gd name="connsiteY0" fmla="*/ 1568706 h 1568706"/>
                <a:gd name="connsiteX1" fmla="*/ 16933 w 7077496"/>
                <a:gd name="connsiteY1" fmla="*/ 0 h 1568706"/>
                <a:gd name="connsiteX2" fmla="*/ 7077496 w 7077496"/>
                <a:gd name="connsiteY2" fmla="*/ 1568706 h 1568706"/>
                <a:gd name="connsiteX3" fmla="*/ 0 w 7077496"/>
                <a:gd name="connsiteY3" fmla="*/ 1568706 h 1568706"/>
              </a:gdLst>
              <a:ahLst/>
              <a:cxnLst>
                <a:cxn ang="0">
                  <a:pos x="connsiteX0" y="connsiteY0"/>
                </a:cxn>
                <a:cxn ang="0">
                  <a:pos x="connsiteX1" y="connsiteY1"/>
                </a:cxn>
                <a:cxn ang="0">
                  <a:pos x="connsiteX2" y="connsiteY2"/>
                </a:cxn>
                <a:cxn ang="0">
                  <a:pos x="connsiteX3" y="connsiteY3"/>
                </a:cxn>
              </a:cxnLst>
              <a:rect l="l" t="t" r="r" b="b"/>
              <a:pathLst>
                <a:path w="7077496" h="1568706">
                  <a:moveTo>
                    <a:pt x="0" y="1568706"/>
                  </a:moveTo>
                  <a:lnTo>
                    <a:pt x="16933" y="0"/>
                  </a:lnTo>
                  <a:lnTo>
                    <a:pt x="7077496" y="1568706"/>
                  </a:lnTo>
                  <a:lnTo>
                    <a:pt x="0" y="1568706"/>
                  </a:lnTo>
                  <a:close/>
                </a:path>
              </a:pathLst>
            </a:custGeom>
            <a:solidFill>
              <a:srgbClr val="E7EBC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389264">
                <a:defRPr/>
              </a:pPr>
              <a:endParaRPr lang="en-US" sz="2531">
                <a:solidFill>
                  <a:srgbClr val="FFFFFF"/>
                </a:solidFill>
                <a:sym typeface="Helvetica Light" charset="0"/>
              </a:endParaRPr>
            </a:p>
          </p:txBody>
        </p:sp>
        <p:pic>
          <p:nvPicPr>
            <p:cNvPr id="2059" name="Picture 8" descr="NEF logo.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928755" y="218652"/>
              <a:ext cx="1766334" cy="68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ight Triangle 9"/>
          <p:cNvSpPr/>
          <p:nvPr userDrawn="1"/>
        </p:nvSpPr>
        <p:spPr>
          <a:xfrm>
            <a:off x="-8930" y="6619131"/>
            <a:ext cx="4225975" cy="238869"/>
          </a:xfrm>
          <a:prstGeom prst="rtTriangle">
            <a:avLst/>
          </a:prstGeom>
          <a:solidFill>
            <a:srgbClr val="E4441B"/>
          </a:solidFill>
          <a:ln>
            <a:noFill/>
          </a:ln>
          <a:effectLst/>
        </p:spPr>
        <p:style>
          <a:lnRef idx="1">
            <a:schemeClr val="accent1"/>
          </a:lnRef>
          <a:fillRef idx="3">
            <a:schemeClr val="accent1"/>
          </a:fillRef>
          <a:effectRef idx="2">
            <a:schemeClr val="accent1"/>
          </a:effectRef>
          <a:fontRef idx="minor">
            <a:schemeClr val="lt1"/>
          </a:fontRef>
        </p:style>
        <p:txBody>
          <a:bodyPr lIns="64247" tIns="32122" rIns="64247" bIns="32122" anchor="ctr"/>
          <a:lstStyle/>
          <a:p>
            <a:pPr defTabSz="389264">
              <a:defRPr/>
            </a:pPr>
            <a:endParaRPr lang="en-US" sz="2531">
              <a:solidFill>
                <a:srgbClr val="FFFFFF"/>
              </a:solidFill>
              <a:sym typeface="Helvetica Light" charset="0"/>
            </a:endParaRPr>
          </a:p>
        </p:txBody>
      </p:sp>
    </p:spTree>
    <p:extLst>
      <p:ext uri="{BB962C8B-B14F-4D97-AF65-F5344CB8AC3E}">
        <p14:creationId xmlns:p14="http://schemas.microsoft.com/office/powerpoint/2010/main" val="3134142794"/>
      </p:ext>
    </p:extLst>
  </p:cSld>
  <p:clrMap bg1="lt1" tx1="dk1" bg2="lt2" tx2="dk2" accent1="accent1" accent2="accent2" accent3="accent3" accent4="accent4" accent5="accent5" accent6="accent6" hlink="hlink" folHlink="folHlink"/>
  <p:sldLayoutIdLst>
    <p:sldLayoutId id="2147486463" r:id="rId1"/>
    <p:sldLayoutId id="2147486464" r:id="rId2"/>
    <p:sldLayoutId id="2147486465" r:id="rId3"/>
  </p:sldLayoutIdLst>
  <p:hf hdr="0" ftr="0" dt="0"/>
  <p:txStyles>
    <p:titleStyle>
      <a:lvl1pPr algn="l" rtl="0" eaLnBrk="0" fontAlgn="base" hangingPunct="0">
        <a:spcBef>
          <a:spcPct val="0"/>
        </a:spcBef>
        <a:spcAft>
          <a:spcPct val="0"/>
        </a:spcAft>
        <a:defRPr sz="2531" b="1">
          <a:solidFill>
            <a:srgbClr val="FF9900"/>
          </a:solidFill>
          <a:latin typeface="+mn-lt"/>
          <a:ea typeface="MS PGothic" pitchFamily="34" charset="-128"/>
          <a:cs typeface="MS PGothic" charset="0"/>
        </a:defRPr>
      </a:lvl1pPr>
      <a:lvl2pPr algn="l" rtl="0" eaLnBrk="0" fontAlgn="base" hangingPunct="0">
        <a:spcBef>
          <a:spcPct val="0"/>
        </a:spcBef>
        <a:spcAft>
          <a:spcPct val="0"/>
        </a:spcAft>
        <a:defRPr sz="2531" b="1">
          <a:solidFill>
            <a:srgbClr val="FF9900"/>
          </a:solidFill>
          <a:latin typeface="Arial" charset="0"/>
          <a:ea typeface="MS PGothic" pitchFamily="34" charset="-128"/>
          <a:cs typeface="MS PGothic" charset="0"/>
        </a:defRPr>
      </a:lvl2pPr>
      <a:lvl3pPr algn="l" rtl="0" eaLnBrk="0" fontAlgn="base" hangingPunct="0">
        <a:spcBef>
          <a:spcPct val="0"/>
        </a:spcBef>
        <a:spcAft>
          <a:spcPct val="0"/>
        </a:spcAft>
        <a:defRPr sz="2531" b="1">
          <a:solidFill>
            <a:srgbClr val="FF9900"/>
          </a:solidFill>
          <a:latin typeface="Arial" charset="0"/>
          <a:ea typeface="MS PGothic" pitchFamily="34" charset="-128"/>
          <a:cs typeface="MS PGothic" charset="0"/>
        </a:defRPr>
      </a:lvl3pPr>
      <a:lvl4pPr algn="l" rtl="0" eaLnBrk="0" fontAlgn="base" hangingPunct="0">
        <a:spcBef>
          <a:spcPct val="0"/>
        </a:spcBef>
        <a:spcAft>
          <a:spcPct val="0"/>
        </a:spcAft>
        <a:defRPr sz="2531" b="1">
          <a:solidFill>
            <a:srgbClr val="FF9900"/>
          </a:solidFill>
          <a:latin typeface="Arial" charset="0"/>
          <a:ea typeface="MS PGothic" pitchFamily="34" charset="-128"/>
          <a:cs typeface="MS PGothic" charset="0"/>
        </a:defRPr>
      </a:lvl4pPr>
      <a:lvl5pPr algn="l" rtl="0" eaLnBrk="0" fontAlgn="base" hangingPunct="0">
        <a:spcBef>
          <a:spcPct val="0"/>
        </a:spcBef>
        <a:spcAft>
          <a:spcPct val="0"/>
        </a:spcAft>
        <a:defRPr sz="2531" b="1">
          <a:solidFill>
            <a:srgbClr val="FF9900"/>
          </a:solidFill>
          <a:latin typeface="Arial" charset="0"/>
          <a:ea typeface="MS PGothic" pitchFamily="34" charset="-128"/>
          <a:cs typeface="MS PGothic" charset="0"/>
        </a:defRPr>
      </a:lvl5pPr>
      <a:lvl6pPr marL="435399" algn="l" rtl="0" fontAlgn="base">
        <a:spcBef>
          <a:spcPct val="0"/>
        </a:spcBef>
        <a:spcAft>
          <a:spcPct val="0"/>
        </a:spcAft>
        <a:defRPr sz="3234" b="1">
          <a:solidFill>
            <a:srgbClr val="FF9900"/>
          </a:solidFill>
          <a:latin typeface="Arial Narrow" pitchFamily="34" charset="0"/>
        </a:defRPr>
      </a:lvl6pPr>
      <a:lvl7pPr marL="870867" algn="l" rtl="0" fontAlgn="base">
        <a:spcBef>
          <a:spcPct val="0"/>
        </a:spcBef>
        <a:spcAft>
          <a:spcPct val="0"/>
        </a:spcAft>
        <a:defRPr sz="3234" b="1">
          <a:solidFill>
            <a:srgbClr val="FF9900"/>
          </a:solidFill>
          <a:latin typeface="Arial Narrow" pitchFamily="34" charset="0"/>
        </a:defRPr>
      </a:lvl7pPr>
      <a:lvl8pPr marL="1306179" algn="l" rtl="0" fontAlgn="base">
        <a:spcBef>
          <a:spcPct val="0"/>
        </a:spcBef>
        <a:spcAft>
          <a:spcPct val="0"/>
        </a:spcAft>
        <a:defRPr sz="3234" b="1">
          <a:solidFill>
            <a:srgbClr val="FF9900"/>
          </a:solidFill>
          <a:latin typeface="Arial Narrow" pitchFamily="34" charset="0"/>
        </a:defRPr>
      </a:lvl8pPr>
      <a:lvl9pPr marL="1741565" algn="l" rtl="0" fontAlgn="base">
        <a:spcBef>
          <a:spcPct val="0"/>
        </a:spcBef>
        <a:spcAft>
          <a:spcPct val="0"/>
        </a:spcAft>
        <a:defRPr sz="3234" b="1">
          <a:solidFill>
            <a:srgbClr val="FF9900"/>
          </a:solidFill>
          <a:latin typeface="Arial Narrow" pitchFamily="34" charset="0"/>
        </a:defRPr>
      </a:lvl9pPr>
    </p:titleStyle>
    <p:bodyStyle>
      <a:lvl1pPr marL="322574" indent="-322574" algn="l" rtl="0" eaLnBrk="0" fontAlgn="base" hangingPunct="0">
        <a:spcBef>
          <a:spcPct val="20000"/>
        </a:spcBef>
        <a:spcAft>
          <a:spcPct val="0"/>
        </a:spcAft>
        <a:buClr>
          <a:srgbClr val="FF9900"/>
        </a:buClr>
        <a:buSzPct val="80000"/>
        <a:buFont typeface="Wingdings" panose="05000000000000000000" pitchFamily="2" charset="2"/>
        <a:buChar char="§"/>
        <a:defRPr sz="1969">
          <a:solidFill>
            <a:schemeClr val="tx1"/>
          </a:solidFill>
          <a:latin typeface="+mn-lt"/>
          <a:ea typeface="MS PGothic" pitchFamily="34" charset="-128"/>
          <a:cs typeface="MS PGothic" charset="0"/>
        </a:defRPr>
      </a:lvl1pPr>
      <a:lvl2pPr marL="703188" indent="-267881" algn="l" rtl="0" eaLnBrk="0" fontAlgn="base" hangingPunct="0">
        <a:spcBef>
          <a:spcPct val="20000"/>
        </a:spcBef>
        <a:spcAft>
          <a:spcPct val="0"/>
        </a:spcAft>
        <a:buClr>
          <a:srgbClr val="FF9900"/>
        </a:buClr>
        <a:buSzPct val="80000"/>
        <a:buFont typeface="Wingdings" panose="05000000000000000000" pitchFamily="2" charset="2"/>
        <a:buChar char="§"/>
        <a:defRPr sz="1969">
          <a:solidFill>
            <a:schemeClr val="tx1"/>
          </a:solidFill>
          <a:latin typeface="+mn-lt"/>
          <a:ea typeface="MS PGothic" pitchFamily="34" charset="-128"/>
          <a:cs typeface="MS PGothic" charset="0"/>
        </a:defRPr>
      </a:lvl2pPr>
      <a:lvl3pPr marL="1084918" indent="-213189" algn="l" rtl="0" eaLnBrk="0" fontAlgn="base" hangingPunct="0">
        <a:spcBef>
          <a:spcPct val="20000"/>
        </a:spcBef>
        <a:spcAft>
          <a:spcPct val="0"/>
        </a:spcAft>
        <a:buClr>
          <a:srgbClr val="FF9900"/>
        </a:buClr>
        <a:buSzPct val="80000"/>
        <a:buFont typeface="Wingdings" panose="05000000000000000000" pitchFamily="2" charset="2"/>
        <a:buChar char="§"/>
        <a:defRPr sz="1969">
          <a:solidFill>
            <a:schemeClr val="tx1"/>
          </a:solidFill>
          <a:latin typeface="+mn-lt"/>
          <a:ea typeface="MS PGothic" pitchFamily="34" charset="-128"/>
          <a:cs typeface="MS PGothic" charset="0"/>
        </a:defRPr>
      </a:lvl3pPr>
      <a:lvl4pPr marL="1520225" indent="-213189" algn="l" rtl="0" eaLnBrk="0" fontAlgn="base" hangingPunct="0">
        <a:spcBef>
          <a:spcPct val="20000"/>
        </a:spcBef>
        <a:spcAft>
          <a:spcPct val="0"/>
        </a:spcAft>
        <a:buClr>
          <a:srgbClr val="FF9900"/>
        </a:buClr>
        <a:buSzPct val="80000"/>
        <a:buFont typeface="Wingdings" panose="05000000000000000000" pitchFamily="2" charset="2"/>
        <a:buChar char="§"/>
        <a:defRPr sz="1969">
          <a:solidFill>
            <a:schemeClr val="tx1"/>
          </a:solidFill>
          <a:latin typeface="+mn-lt"/>
          <a:ea typeface="MS PGothic" pitchFamily="34" charset="-128"/>
          <a:cs typeface="MS PGothic" charset="0"/>
        </a:defRPr>
      </a:lvl4pPr>
      <a:lvl5pPr marL="1955532" indent="-213189" algn="l" rtl="0" eaLnBrk="0" fontAlgn="base" hangingPunct="0">
        <a:spcBef>
          <a:spcPct val="20000"/>
        </a:spcBef>
        <a:spcAft>
          <a:spcPct val="0"/>
        </a:spcAft>
        <a:buClr>
          <a:srgbClr val="FF9900"/>
        </a:buClr>
        <a:buSzPct val="80000"/>
        <a:buFont typeface="Wingdings" panose="05000000000000000000" pitchFamily="2" charset="2"/>
        <a:buChar char="§"/>
        <a:defRPr sz="1969">
          <a:solidFill>
            <a:schemeClr val="tx1"/>
          </a:solidFill>
          <a:latin typeface="+mn-lt"/>
          <a:ea typeface="MS PGothic" pitchFamily="34" charset="-128"/>
          <a:cs typeface="MS PGothic" charset="0"/>
        </a:defRPr>
      </a:lvl5pPr>
      <a:lvl6pPr marL="2394645" indent="-217565" algn="l" rtl="0" fontAlgn="base">
        <a:spcBef>
          <a:spcPct val="20000"/>
        </a:spcBef>
        <a:spcAft>
          <a:spcPct val="0"/>
        </a:spcAft>
        <a:buClr>
          <a:srgbClr val="FF9900"/>
        </a:buClr>
        <a:buSzPct val="80000"/>
        <a:buFont typeface="Wingdings" pitchFamily="2" charset="2"/>
        <a:buChar char="§"/>
        <a:defRPr sz="1617">
          <a:solidFill>
            <a:schemeClr val="tx1"/>
          </a:solidFill>
          <a:latin typeface="+mn-lt"/>
        </a:defRPr>
      </a:lvl6pPr>
      <a:lvl7pPr marL="2830031" indent="-217565" algn="l" rtl="0" fontAlgn="base">
        <a:spcBef>
          <a:spcPct val="20000"/>
        </a:spcBef>
        <a:spcAft>
          <a:spcPct val="0"/>
        </a:spcAft>
        <a:buClr>
          <a:srgbClr val="FF9900"/>
        </a:buClr>
        <a:buSzPct val="80000"/>
        <a:buFont typeface="Wingdings" pitchFamily="2" charset="2"/>
        <a:buChar char="§"/>
        <a:defRPr sz="1617">
          <a:solidFill>
            <a:schemeClr val="tx1"/>
          </a:solidFill>
          <a:latin typeface="+mn-lt"/>
        </a:defRPr>
      </a:lvl7pPr>
      <a:lvl8pPr marL="3265437" indent="-217565" algn="l" rtl="0" fontAlgn="base">
        <a:spcBef>
          <a:spcPct val="20000"/>
        </a:spcBef>
        <a:spcAft>
          <a:spcPct val="0"/>
        </a:spcAft>
        <a:buClr>
          <a:srgbClr val="FF9900"/>
        </a:buClr>
        <a:buSzPct val="80000"/>
        <a:buFont typeface="Wingdings" pitchFamily="2" charset="2"/>
        <a:buChar char="§"/>
        <a:defRPr sz="1617">
          <a:solidFill>
            <a:schemeClr val="tx1"/>
          </a:solidFill>
          <a:latin typeface="+mn-lt"/>
        </a:defRPr>
      </a:lvl8pPr>
      <a:lvl9pPr marL="3700796" indent="-217565" algn="l" rtl="0" fontAlgn="base">
        <a:spcBef>
          <a:spcPct val="20000"/>
        </a:spcBef>
        <a:spcAft>
          <a:spcPct val="0"/>
        </a:spcAft>
        <a:buClr>
          <a:srgbClr val="FF9900"/>
        </a:buClr>
        <a:buSzPct val="80000"/>
        <a:buFont typeface="Wingdings" pitchFamily="2" charset="2"/>
        <a:buChar char="§"/>
        <a:defRPr sz="1617">
          <a:solidFill>
            <a:schemeClr val="tx1"/>
          </a:solidFill>
          <a:latin typeface="+mn-lt"/>
        </a:defRPr>
      </a:lvl9pPr>
    </p:bodyStyle>
    <p:otherStyle>
      <a:defPPr>
        <a:defRPr lang="en-US"/>
      </a:defPPr>
      <a:lvl1pPr marL="0" algn="l" defTabSz="870867" rtl="0" eaLnBrk="1" latinLnBrk="0" hangingPunct="1">
        <a:defRPr sz="1828" kern="1200">
          <a:solidFill>
            <a:schemeClr val="tx1"/>
          </a:solidFill>
          <a:latin typeface="+mn-lt"/>
          <a:ea typeface="+mn-ea"/>
          <a:cs typeface="+mn-cs"/>
        </a:defRPr>
      </a:lvl1pPr>
      <a:lvl2pPr marL="435399" algn="l" defTabSz="870867" rtl="0" eaLnBrk="1" latinLnBrk="0" hangingPunct="1">
        <a:defRPr sz="1828" kern="1200">
          <a:solidFill>
            <a:schemeClr val="tx1"/>
          </a:solidFill>
          <a:latin typeface="+mn-lt"/>
          <a:ea typeface="+mn-ea"/>
          <a:cs typeface="+mn-cs"/>
        </a:defRPr>
      </a:lvl2pPr>
      <a:lvl3pPr marL="870867" algn="l" defTabSz="870867" rtl="0" eaLnBrk="1" latinLnBrk="0" hangingPunct="1">
        <a:defRPr sz="1828" kern="1200">
          <a:solidFill>
            <a:schemeClr val="tx1"/>
          </a:solidFill>
          <a:latin typeface="+mn-lt"/>
          <a:ea typeface="+mn-ea"/>
          <a:cs typeface="+mn-cs"/>
        </a:defRPr>
      </a:lvl3pPr>
      <a:lvl4pPr marL="1306179" algn="l" defTabSz="870867" rtl="0" eaLnBrk="1" latinLnBrk="0" hangingPunct="1">
        <a:defRPr sz="1828" kern="1200">
          <a:solidFill>
            <a:schemeClr val="tx1"/>
          </a:solidFill>
          <a:latin typeface="+mn-lt"/>
          <a:ea typeface="+mn-ea"/>
          <a:cs typeface="+mn-cs"/>
        </a:defRPr>
      </a:lvl4pPr>
      <a:lvl5pPr marL="1741565" algn="l" defTabSz="870867" rtl="0" eaLnBrk="1" latinLnBrk="0" hangingPunct="1">
        <a:defRPr sz="1828" kern="1200">
          <a:solidFill>
            <a:schemeClr val="tx1"/>
          </a:solidFill>
          <a:latin typeface="+mn-lt"/>
          <a:ea typeface="+mn-ea"/>
          <a:cs typeface="+mn-cs"/>
        </a:defRPr>
      </a:lvl5pPr>
      <a:lvl6pPr marL="2176949" algn="l" defTabSz="870867" rtl="0" eaLnBrk="1" latinLnBrk="0" hangingPunct="1">
        <a:defRPr sz="1828" kern="1200">
          <a:solidFill>
            <a:schemeClr val="tx1"/>
          </a:solidFill>
          <a:latin typeface="+mn-lt"/>
          <a:ea typeface="+mn-ea"/>
          <a:cs typeface="+mn-cs"/>
        </a:defRPr>
      </a:lvl6pPr>
      <a:lvl7pPr marL="2612336" algn="l" defTabSz="870867" rtl="0" eaLnBrk="1" latinLnBrk="0" hangingPunct="1">
        <a:defRPr sz="1828" kern="1200">
          <a:solidFill>
            <a:schemeClr val="tx1"/>
          </a:solidFill>
          <a:latin typeface="+mn-lt"/>
          <a:ea typeface="+mn-ea"/>
          <a:cs typeface="+mn-cs"/>
        </a:defRPr>
      </a:lvl7pPr>
      <a:lvl8pPr marL="3047743" algn="l" defTabSz="870867" rtl="0" eaLnBrk="1" latinLnBrk="0" hangingPunct="1">
        <a:defRPr sz="1828" kern="1200">
          <a:solidFill>
            <a:schemeClr val="tx1"/>
          </a:solidFill>
          <a:latin typeface="+mn-lt"/>
          <a:ea typeface="+mn-ea"/>
          <a:cs typeface="+mn-cs"/>
        </a:defRPr>
      </a:lvl8pPr>
      <a:lvl9pPr marL="3483106" algn="l" defTabSz="870867" rtl="0" eaLnBrk="1" latinLnBrk="0" hangingPunct="1">
        <a:defRPr sz="1828"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947" tIns="45474" rIns="90947" bIns="45474"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457200" y="1600304"/>
            <a:ext cx="8229600" cy="4525963"/>
          </a:xfrm>
          <a:prstGeom prst="rect">
            <a:avLst/>
          </a:prstGeom>
        </p:spPr>
        <p:txBody>
          <a:bodyPr vert="horz" lIns="90947" tIns="45474" rIns="90947" bIns="4547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454"/>
            <a:ext cx="2133600" cy="365125"/>
          </a:xfrm>
          <a:prstGeom prst="rect">
            <a:avLst/>
          </a:prstGeom>
        </p:spPr>
        <p:txBody>
          <a:bodyPr vert="horz" lIns="90947" tIns="45474" rIns="90947" bIns="45474" rtlCol="0" anchor="ctr"/>
          <a:lstStyle>
            <a:lvl1pPr algn="l">
              <a:defRPr sz="1200">
                <a:solidFill>
                  <a:schemeClr val="tx1">
                    <a:tint val="75000"/>
                  </a:schemeClr>
                </a:solidFill>
              </a:defRPr>
            </a:lvl1pPr>
          </a:lstStyle>
          <a:p>
            <a:endParaRPr lang="en-ZA">
              <a:solidFill>
                <a:prstClr val="black">
                  <a:tint val="75000"/>
                </a:prstClr>
              </a:solidFill>
            </a:endParaRPr>
          </a:p>
        </p:txBody>
      </p:sp>
      <p:sp>
        <p:nvSpPr>
          <p:cNvPr id="5" name="Footer Placeholder 4"/>
          <p:cNvSpPr>
            <a:spLocks noGrp="1"/>
          </p:cNvSpPr>
          <p:nvPr>
            <p:ph type="ftr" sz="quarter" idx="3"/>
          </p:nvPr>
        </p:nvSpPr>
        <p:spPr>
          <a:xfrm>
            <a:off x="3124201" y="6356454"/>
            <a:ext cx="2895600" cy="365125"/>
          </a:xfrm>
          <a:prstGeom prst="rect">
            <a:avLst/>
          </a:prstGeom>
        </p:spPr>
        <p:txBody>
          <a:bodyPr vert="horz" lIns="90947" tIns="45474" rIns="90947" bIns="45474" rtlCol="0" anchor="ctr"/>
          <a:lstStyle>
            <a:lvl1pPr algn="ctr">
              <a:defRPr sz="1200">
                <a:solidFill>
                  <a:schemeClr val="tx1">
                    <a:tint val="75000"/>
                  </a:schemeClr>
                </a:solidFill>
              </a:defRPr>
            </a:lvl1pPr>
          </a:lstStyle>
          <a:p>
            <a:endParaRPr lang="en-ZA">
              <a:solidFill>
                <a:prstClr val="black">
                  <a:tint val="75000"/>
                </a:prstClr>
              </a:solidFill>
            </a:endParaRPr>
          </a:p>
        </p:txBody>
      </p:sp>
      <p:sp>
        <p:nvSpPr>
          <p:cNvPr id="6" name="Slide Number Placeholder 5"/>
          <p:cNvSpPr>
            <a:spLocks noGrp="1"/>
          </p:cNvSpPr>
          <p:nvPr>
            <p:ph type="sldNum" sz="quarter" idx="4"/>
          </p:nvPr>
        </p:nvSpPr>
        <p:spPr>
          <a:xfrm>
            <a:off x="6553200" y="6356454"/>
            <a:ext cx="2133600" cy="365125"/>
          </a:xfrm>
          <a:prstGeom prst="rect">
            <a:avLst/>
          </a:prstGeom>
        </p:spPr>
        <p:txBody>
          <a:bodyPr vert="horz" lIns="90947" tIns="45474" rIns="90947" bIns="45474" rtlCol="0" anchor="ctr"/>
          <a:lstStyle>
            <a:lvl1pPr algn="r">
              <a:defRPr sz="1200">
                <a:solidFill>
                  <a:schemeClr val="tx1">
                    <a:tint val="75000"/>
                  </a:schemeClr>
                </a:solidFill>
              </a:defRPr>
            </a:lvl1pPr>
          </a:lstStyle>
          <a:p>
            <a:pPr>
              <a:defRPr/>
            </a:pPr>
            <a:fld id="{FCE828C3-D0CD-4FE1-8E73-51DE83C0BF9A}" type="slidenum">
              <a:rPr lang="en-ZA" smtClean="0">
                <a:solidFill>
                  <a:prstClr val="black">
                    <a:tint val="75000"/>
                  </a:prstClr>
                </a:solidFill>
              </a:rPr>
              <a:pPr>
                <a:defRPr/>
              </a:pPr>
              <a:t>‹#›</a:t>
            </a:fld>
            <a:endParaRPr lang="en-ZA" dirty="0">
              <a:solidFill>
                <a:prstClr val="black">
                  <a:tint val="75000"/>
                </a:prstClr>
              </a:solidFill>
            </a:endParaRPr>
          </a:p>
        </p:txBody>
      </p:sp>
      <p:sp>
        <p:nvSpPr>
          <p:cNvPr id="7" name="Right Triangle 11"/>
          <p:cNvSpPr/>
          <p:nvPr/>
        </p:nvSpPr>
        <p:spPr>
          <a:xfrm>
            <a:off x="0" y="6047735"/>
            <a:ext cx="9215438" cy="810369"/>
          </a:xfrm>
          <a:custGeom>
            <a:avLst/>
            <a:gdLst>
              <a:gd name="connsiteX0" fmla="*/ 0 w 13004800"/>
              <a:gd name="connsiteY0" fmla="*/ 556320 h 556320"/>
              <a:gd name="connsiteX1" fmla="*/ 0 w 13004800"/>
              <a:gd name="connsiteY1" fmla="*/ 0 h 556320"/>
              <a:gd name="connsiteX2" fmla="*/ 13004800 w 13004800"/>
              <a:gd name="connsiteY2" fmla="*/ 556320 h 556320"/>
              <a:gd name="connsiteX3" fmla="*/ 0 w 13004800"/>
              <a:gd name="connsiteY3" fmla="*/ 556320 h 556320"/>
              <a:gd name="connsiteX0" fmla="*/ 0 w 13004800"/>
              <a:gd name="connsiteY0" fmla="*/ 556320 h 556320"/>
              <a:gd name="connsiteX1" fmla="*/ 0 w 13004800"/>
              <a:gd name="connsiteY1" fmla="*/ 0 h 556320"/>
              <a:gd name="connsiteX2" fmla="*/ 11633200 w 13004800"/>
              <a:gd name="connsiteY2" fmla="*/ 488587 h 556320"/>
              <a:gd name="connsiteX3" fmla="*/ 13004800 w 13004800"/>
              <a:gd name="connsiteY3" fmla="*/ 556320 h 556320"/>
              <a:gd name="connsiteX4" fmla="*/ 0 w 13004800"/>
              <a:gd name="connsiteY4" fmla="*/ 556320 h 556320"/>
              <a:gd name="connsiteX0" fmla="*/ 0 w 13038667"/>
              <a:gd name="connsiteY0" fmla="*/ 556320 h 556320"/>
              <a:gd name="connsiteX1" fmla="*/ 0 w 13038667"/>
              <a:gd name="connsiteY1" fmla="*/ 0 h 556320"/>
              <a:gd name="connsiteX2" fmla="*/ 13038667 w 13038667"/>
              <a:gd name="connsiteY2" fmla="*/ 319254 h 556320"/>
              <a:gd name="connsiteX3" fmla="*/ 13004800 w 13038667"/>
              <a:gd name="connsiteY3" fmla="*/ 556320 h 556320"/>
              <a:gd name="connsiteX4" fmla="*/ 0 w 13038667"/>
              <a:gd name="connsiteY4" fmla="*/ 556320 h 556320"/>
              <a:gd name="connsiteX0" fmla="*/ 0 w 13038667"/>
              <a:gd name="connsiteY0" fmla="*/ 556320 h 556320"/>
              <a:gd name="connsiteX1" fmla="*/ 0 w 13038667"/>
              <a:gd name="connsiteY1" fmla="*/ 0 h 556320"/>
              <a:gd name="connsiteX2" fmla="*/ 13038667 w 13038667"/>
              <a:gd name="connsiteY2" fmla="*/ 469181 h 556320"/>
              <a:gd name="connsiteX3" fmla="*/ 13004800 w 13038667"/>
              <a:gd name="connsiteY3" fmla="*/ 556320 h 556320"/>
              <a:gd name="connsiteX4" fmla="*/ 0 w 13038667"/>
              <a:gd name="connsiteY4" fmla="*/ 556320 h 556320"/>
              <a:gd name="connsiteX0" fmla="*/ 0 w 13106401"/>
              <a:gd name="connsiteY0" fmla="*/ 556320 h 556320"/>
              <a:gd name="connsiteX1" fmla="*/ 0 w 13106401"/>
              <a:gd name="connsiteY1" fmla="*/ 0 h 556320"/>
              <a:gd name="connsiteX2" fmla="*/ 13106401 w 13106401"/>
              <a:gd name="connsiteY2" fmla="*/ 439196 h 556320"/>
              <a:gd name="connsiteX3" fmla="*/ 13004800 w 13106401"/>
              <a:gd name="connsiteY3" fmla="*/ 556320 h 556320"/>
              <a:gd name="connsiteX4" fmla="*/ 0 w 13106401"/>
              <a:gd name="connsiteY4" fmla="*/ 556320 h 556320"/>
              <a:gd name="connsiteX0" fmla="*/ 0 w 13106401"/>
              <a:gd name="connsiteY0" fmla="*/ 1051080 h 1051080"/>
              <a:gd name="connsiteX1" fmla="*/ 33866 w 13106401"/>
              <a:gd name="connsiteY1" fmla="*/ 0 h 1051080"/>
              <a:gd name="connsiteX2" fmla="*/ 13106401 w 13106401"/>
              <a:gd name="connsiteY2" fmla="*/ 933956 h 1051080"/>
              <a:gd name="connsiteX3" fmla="*/ 13004800 w 13106401"/>
              <a:gd name="connsiteY3" fmla="*/ 1051080 h 1051080"/>
              <a:gd name="connsiteX4" fmla="*/ 0 w 13106401"/>
              <a:gd name="connsiteY4" fmla="*/ 1051080 h 1051080"/>
              <a:gd name="connsiteX0" fmla="*/ 0 w 13106401"/>
              <a:gd name="connsiteY0" fmla="*/ 1051080 h 1051080"/>
              <a:gd name="connsiteX1" fmla="*/ 33866 w 13106401"/>
              <a:gd name="connsiteY1" fmla="*/ 0 h 1051080"/>
              <a:gd name="connsiteX2" fmla="*/ 13106401 w 13106401"/>
              <a:gd name="connsiteY2" fmla="*/ 829007 h 1051080"/>
              <a:gd name="connsiteX3" fmla="*/ 13004800 w 13106401"/>
              <a:gd name="connsiteY3" fmla="*/ 1051080 h 1051080"/>
              <a:gd name="connsiteX4" fmla="*/ 0 w 13106401"/>
              <a:gd name="connsiteY4" fmla="*/ 1051080 h 1051080"/>
              <a:gd name="connsiteX0" fmla="*/ 0 w 13106401"/>
              <a:gd name="connsiteY0" fmla="*/ 1021094 h 1021094"/>
              <a:gd name="connsiteX1" fmla="*/ 16933 w 13106401"/>
              <a:gd name="connsiteY1" fmla="*/ 0 h 1021094"/>
              <a:gd name="connsiteX2" fmla="*/ 13106401 w 13106401"/>
              <a:gd name="connsiteY2" fmla="*/ 799021 h 1021094"/>
              <a:gd name="connsiteX3" fmla="*/ 13004800 w 13106401"/>
              <a:gd name="connsiteY3" fmla="*/ 1021094 h 1021094"/>
              <a:gd name="connsiteX4" fmla="*/ 0 w 13106401"/>
              <a:gd name="connsiteY4" fmla="*/ 1021094 h 1021094"/>
              <a:gd name="connsiteX0" fmla="*/ 0 w 13106401"/>
              <a:gd name="connsiteY0" fmla="*/ 1021094 h 1021094"/>
              <a:gd name="connsiteX1" fmla="*/ 0 w 13106401"/>
              <a:gd name="connsiteY1" fmla="*/ 0 h 1021094"/>
              <a:gd name="connsiteX2" fmla="*/ 13106401 w 13106401"/>
              <a:gd name="connsiteY2" fmla="*/ 799021 h 1021094"/>
              <a:gd name="connsiteX3" fmla="*/ 13004800 w 13106401"/>
              <a:gd name="connsiteY3" fmla="*/ 1021094 h 1021094"/>
              <a:gd name="connsiteX4" fmla="*/ 0 w 13106401"/>
              <a:gd name="connsiteY4" fmla="*/ 1021094 h 1021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6401" h="1021094">
                <a:moveTo>
                  <a:pt x="0" y="1021094"/>
                </a:moveTo>
                <a:lnTo>
                  <a:pt x="0" y="0"/>
                </a:lnTo>
                <a:lnTo>
                  <a:pt x="13106401" y="799021"/>
                </a:lnTo>
                <a:lnTo>
                  <a:pt x="13004800" y="1021094"/>
                </a:lnTo>
                <a:lnTo>
                  <a:pt x="0" y="1021094"/>
                </a:lnTo>
                <a:close/>
              </a:path>
            </a:pathLst>
          </a:custGeom>
          <a:solidFill>
            <a:srgbClr val="1D6222"/>
          </a:solidFill>
          <a:ln>
            <a:noFill/>
          </a:ln>
          <a:effectLst/>
        </p:spPr>
        <p:style>
          <a:lnRef idx="1">
            <a:schemeClr val="accent1"/>
          </a:lnRef>
          <a:fillRef idx="3">
            <a:schemeClr val="accent1"/>
          </a:fillRef>
          <a:effectRef idx="2">
            <a:schemeClr val="accent1"/>
          </a:effectRef>
          <a:fontRef idx="minor">
            <a:schemeClr val="lt1"/>
          </a:fontRef>
        </p:style>
        <p:txBody>
          <a:bodyPr lIns="63927" tIns="31950" rIns="63927" bIns="31950" anchor="ctr"/>
          <a:lstStyle/>
          <a:p>
            <a:pPr defTabSz="386356">
              <a:defRPr/>
            </a:pPr>
            <a:endParaRPr lang="en-US" sz="2500">
              <a:solidFill>
                <a:srgbClr val="FFFFFF"/>
              </a:solidFill>
              <a:ea typeface="MS PGothic" pitchFamily="34" charset="-128"/>
              <a:sym typeface="Helvetica Light" charset="0"/>
            </a:endParaRPr>
          </a:p>
        </p:txBody>
      </p:sp>
      <p:sp>
        <p:nvSpPr>
          <p:cNvPr id="8" name="Right Triangle 11"/>
          <p:cNvSpPr/>
          <p:nvPr/>
        </p:nvSpPr>
        <p:spPr>
          <a:xfrm>
            <a:off x="0" y="6415980"/>
            <a:ext cx="9215438" cy="442020"/>
          </a:xfrm>
          <a:custGeom>
            <a:avLst/>
            <a:gdLst>
              <a:gd name="connsiteX0" fmla="*/ 0 w 13004800"/>
              <a:gd name="connsiteY0" fmla="*/ 556320 h 556320"/>
              <a:gd name="connsiteX1" fmla="*/ 0 w 13004800"/>
              <a:gd name="connsiteY1" fmla="*/ 0 h 556320"/>
              <a:gd name="connsiteX2" fmla="*/ 13004800 w 13004800"/>
              <a:gd name="connsiteY2" fmla="*/ 556320 h 556320"/>
              <a:gd name="connsiteX3" fmla="*/ 0 w 13004800"/>
              <a:gd name="connsiteY3" fmla="*/ 556320 h 556320"/>
              <a:gd name="connsiteX0" fmla="*/ 0 w 13004800"/>
              <a:gd name="connsiteY0" fmla="*/ 556320 h 556320"/>
              <a:gd name="connsiteX1" fmla="*/ 0 w 13004800"/>
              <a:gd name="connsiteY1" fmla="*/ 0 h 556320"/>
              <a:gd name="connsiteX2" fmla="*/ 11633200 w 13004800"/>
              <a:gd name="connsiteY2" fmla="*/ 488587 h 556320"/>
              <a:gd name="connsiteX3" fmla="*/ 13004800 w 13004800"/>
              <a:gd name="connsiteY3" fmla="*/ 556320 h 556320"/>
              <a:gd name="connsiteX4" fmla="*/ 0 w 13004800"/>
              <a:gd name="connsiteY4" fmla="*/ 556320 h 556320"/>
              <a:gd name="connsiteX0" fmla="*/ 0 w 13038667"/>
              <a:gd name="connsiteY0" fmla="*/ 556320 h 556320"/>
              <a:gd name="connsiteX1" fmla="*/ 0 w 13038667"/>
              <a:gd name="connsiteY1" fmla="*/ 0 h 556320"/>
              <a:gd name="connsiteX2" fmla="*/ 13038667 w 13038667"/>
              <a:gd name="connsiteY2" fmla="*/ 319254 h 556320"/>
              <a:gd name="connsiteX3" fmla="*/ 13004800 w 13038667"/>
              <a:gd name="connsiteY3" fmla="*/ 556320 h 556320"/>
              <a:gd name="connsiteX4" fmla="*/ 0 w 13038667"/>
              <a:gd name="connsiteY4" fmla="*/ 556320 h 556320"/>
              <a:gd name="connsiteX0" fmla="*/ 0 w 13038667"/>
              <a:gd name="connsiteY0" fmla="*/ 556320 h 556320"/>
              <a:gd name="connsiteX1" fmla="*/ 0 w 13038667"/>
              <a:gd name="connsiteY1" fmla="*/ 0 h 556320"/>
              <a:gd name="connsiteX2" fmla="*/ 13038667 w 13038667"/>
              <a:gd name="connsiteY2" fmla="*/ 469181 h 556320"/>
              <a:gd name="connsiteX3" fmla="*/ 13004800 w 13038667"/>
              <a:gd name="connsiteY3" fmla="*/ 556320 h 556320"/>
              <a:gd name="connsiteX4" fmla="*/ 0 w 13038667"/>
              <a:gd name="connsiteY4" fmla="*/ 556320 h 556320"/>
              <a:gd name="connsiteX0" fmla="*/ 0 w 13106401"/>
              <a:gd name="connsiteY0" fmla="*/ 556320 h 556320"/>
              <a:gd name="connsiteX1" fmla="*/ 0 w 13106401"/>
              <a:gd name="connsiteY1" fmla="*/ 0 h 556320"/>
              <a:gd name="connsiteX2" fmla="*/ 13106401 w 13106401"/>
              <a:gd name="connsiteY2" fmla="*/ 439196 h 556320"/>
              <a:gd name="connsiteX3" fmla="*/ 13004800 w 13106401"/>
              <a:gd name="connsiteY3" fmla="*/ 556320 h 556320"/>
              <a:gd name="connsiteX4" fmla="*/ 0 w 13106401"/>
              <a:gd name="connsiteY4" fmla="*/ 556320 h 55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6401" h="556320">
                <a:moveTo>
                  <a:pt x="0" y="556320"/>
                </a:moveTo>
                <a:lnTo>
                  <a:pt x="0" y="0"/>
                </a:lnTo>
                <a:lnTo>
                  <a:pt x="13106401" y="439196"/>
                </a:lnTo>
                <a:lnTo>
                  <a:pt x="13004800" y="556320"/>
                </a:lnTo>
                <a:lnTo>
                  <a:pt x="0" y="55632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3927" tIns="31950" rIns="63927" bIns="31950" anchor="ctr"/>
          <a:lstStyle/>
          <a:p>
            <a:pPr defTabSz="386356">
              <a:defRPr/>
            </a:pPr>
            <a:endParaRPr lang="en-US" sz="2500">
              <a:solidFill>
                <a:srgbClr val="FFFFFF"/>
              </a:solidFill>
              <a:ea typeface="MS PGothic" pitchFamily="34" charset="-128"/>
              <a:sym typeface="Helvetica Light" charset="0"/>
            </a:endParaRPr>
          </a:p>
        </p:txBody>
      </p:sp>
      <p:sp>
        <p:nvSpPr>
          <p:cNvPr id="9" name="Right Triangle 8"/>
          <p:cNvSpPr/>
          <p:nvPr/>
        </p:nvSpPr>
        <p:spPr>
          <a:xfrm>
            <a:off x="0" y="6467326"/>
            <a:ext cx="9144000" cy="390674"/>
          </a:xfrm>
          <a:prstGeom prst="rtTriangle">
            <a:avLst/>
          </a:prstGeom>
          <a:solidFill>
            <a:srgbClr val="BF151A"/>
          </a:solidFill>
          <a:ln>
            <a:noFill/>
          </a:ln>
          <a:effectLst/>
        </p:spPr>
        <p:style>
          <a:lnRef idx="1">
            <a:schemeClr val="accent1"/>
          </a:lnRef>
          <a:fillRef idx="3">
            <a:schemeClr val="accent1"/>
          </a:fillRef>
          <a:effectRef idx="2">
            <a:schemeClr val="accent1"/>
          </a:effectRef>
          <a:fontRef idx="minor">
            <a:schemeClr val="lt1"/>
          </a:fontRef>
        </p:style>
        <p:txBody>
          <a:bodyPr lIns="63927" tIns="31950" rIns="63927" bIns="31950" anchor="ctr"/>
          <a:lstStyle/>
          <a:p>
            <a:pPr defTabSz="386356">
              <a:defRPr/>
            </a:pPr>
            <a:endParaRPr lang="en-US" sz="2500">
              <a:solidFill>
                <a:srgbClr val="FFFFFF"/>
              </a:solidFill>
              <a:ea typeface="MS PGothic" pitchFamily="34" charset="-128"/>
              <a:sym typeface="Helvetica Light" charset="0"/>
            </a:endParaRPr>
          </a:p>
        </p:txBody>
      </p:sp>
      <p:grpSp>
        <p:nvGrpSpPr>
          <p:cNvPr id="10" name="Group 5"/>
          <p:cNvGrpSpPr>
            <a:grpSpLocks/>
          </p:cNvGrpSpPr>
          <p:nvPr/>
        </p:nvGrpSpPr>
        <p:grpSpPr bwMode="auto">
          <a:xfrm>
            <a:off x="4166816" y="0"/>
            <a:ext cx="4976068" cy="1102816"/>
            <a:chOff x="5926336" y="0"/>
            <a:chExt cx="7077496" cy="1568706"/>
          </a:xfrm>
        </p:grpSpPr>
        <p:sp>
          <p:nvSpPr>
            <p:cNvPr id="11" name="Right Triangle 4"/>
            <p:cNvSpPr/>
            <p:nvPr userDrawn="1"/>
          </p:nvSpPr>
          <p:spPr>
            <a:xfrm flipH="1" flipV="1">
              <a:off x="5926336" y="0"/>
              <a:ext cx="7077496" cy="1568706"/>
            </a:xfrm>
            <a:custGeom>
              <a:avLst/>
              <a:gdLst>
                <a:gd name="connsiteX0" fmla="*/ 0 w 7077496"/>
                <a:gd name="connsiteY0" fmla="*/ 1636440 h 1636440"/>
                <a:gd name="connsiteX1" fmla="*/ 0 w 7077496"/>
                <a:gd name="connsiteY1" fmla="*/ 0 h 1636440"/>
                <a:gd name="connsiteX2" fmla="*/ 7077496 w 7077496"/>
                <a:gd name="connsiteY2" fmla="*/ 1636440 h 1636440"/>
                <a:gd name="connsiteX3" fmla="*/ 0 w 7077496"/>
                <a:gd name="connsiteY3" fmla="*/ 1636440 h 1636440"/>
                <a:gd name="connsiteX0" fmla="*/ 0 w 7077496"/>
                <a:gd name="connsiteY0" fmla="*/ 1179240 h 1179240"/>
                <a:gd name="connsiteX1" fmla="*/ 50800 w 7077496"/>
                <a:gd name="connsiteY1" fmla="*/ 0 h 1179240"/>
                <a:gd name="connsiteX2" fmla="*/ 7077496 w 7077496"/>
                <a:gd name="connsiteY2" fmla="*/ 1179240 h 1179240"/>
                <a:gd name="connsiteX3" fmla="*/ 0 w 7077496"/>
                <a:gd name="connsiteY3" fmla="*/ 1179240 h 1179240"/>
                <a:gd name="connsiteX0" fmla="*/ 0 w 7077496"/>
                <a:gd name="connsiteY0" fmla="*/ 1568706 h 1568706"/>
                <a:gd name="connsiteX1" fmla="*/ 16933 w 7077496"/>
                <a:gd name="connsiteY1" fmla="*/ 0 h 1568706"/>
                <a:gd name="connsiteX2" fmla="*/ 7077496 w 7077496"/>
                <a:gd name="connsiteY2" fmla="*/ 1568706 h 1568706"/>
                <a:gd name="connsiteX3" fmla="*/ 0 w 7077496"/>
                <a:gd name="connsiteY3" fmla="*/ 1568706 h 1568706"/>
              </a:gdLst>
              <a:ahLst/>
              <a:cxnLst>
                <a:cxn ang="0">
                  <a:pos x="connsiteX0" y="connsiteY0"/>
                </a:cxn>
                <a:cxn ang="0">
                  <a:pos x="connsiteX1" y="connsiteY1"/>
                </a:cxn>
                <a:cxn ang="0">
                  <a:pos x="connsiteX2" y="connsiteY2"/>
                </a:cxn>
                <a:cxn ang="0">
                  <a:pos x="connsiteX3" y="connsiteY3"/>
                </a:cxn>
              </a:cxnLst>
              <a:rect l="l" t="t" r="r" b="b"/>
              <a:pathLst>
                <a:path w="7077496" h="1568706">
                  <a:moveTo>
                    <a:pt x="0" y="1568706"/>
                  </a:moveTo>
                  <a:lnTo>
                    <a:pt x="16933" y="0"/>
                  </a:lnTo>
                  <a:lnTo>
                    <a:pt x="7077496" y="1568706"/>
                  </a:lnTo>
                  <a:lnTo>
                    <a:pt x="0" y="1568706"/>
                  </a:lnTo>
                  <a:close/>
                </a:path>
              </a:pathLst>
            </a:custGeom>
            <a:solidFill>
              <a:srgbClr val="E7EBC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386356">
                <a:defRPr/>
              </a:pPr>
              <a:endParaRPr lang="en-US" sz="2500">
                <a:solidFill>
                  <a:srgbClr val="FFFFFF"/>
                </a:solidFill>
                <a:ea typeface="MS PGothic" pitchFamily="34" charset="-128"/>
                <a:sym typeface="Helvetica Light" charset="0"/>
              </a:endParaRPr>
            </a:p>
          </p:txBody>
        </p:sp>
        <p:pic>
          <p:nvPicPr>
            <p:cNvPr id="12" name="Picture 8" descr="NEF logo.png"/>
            <p:cNvPicPr>
              <a:picLocks noChangeAspect="1"/>
            </p:cNvPicPr>
            <p:nvPr userDrawn="1"/>
          </p:nvPicPr>
          <p:blipFill>
            <a:blip r:embed="rId14" cstate="email">
              <a:extLst>
                <a:ext uri="{28A0092B-C50C-407E-A947-70E740481C1C}">
                  <a14:useLocalDpi xmlns:a14="http://schemas.microsoft.com/office/drawing/2010/main" val="0"/>
                </a:ext>
              </a:extLst>
            </a:blip>
            <a:srcRect/>
            <a:stretch>
              <a:fillRect/>
            </a:stretch>
          </p:blipFill>
          <p:spPr bwMode="auto">
            <a:xfrm>
              <a:off x="10928755" y="218652"/>
              <a:ext cx="1766334" cy="68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ight Triangle 12"/>
          <p:cNvSpPr/>
          <p:nvPr/>
        </p:nvSpPr>
        <p:spPr>
          <a:xfrm>
            <a:off x="-8930" y="6619235"/>
            <a:ext cx="4225975" cy="238869"/>
          </a:xfrm>
          <a:prstGeom prst="rtTriangle">
            <a:avLst/>
          </a:prstGeom>
          <a:solidFill>
            <a:srgbClr val="E4441B"/>
          </a:solidFill>
          <a:ln>
            <a:noFill/>
          </a:ln>
          <a:effectLst/>
        </p:spPr>
        <p:style>
          <a:lnRef idx="1">
            <a:schemeClr val="accent1"/>
          </a:lnRef>
          <a:fillRef idx="3">
            <a:schemeClr val="accent1"/>
          </a:fillRef>
          <a:effectRef idx="2">
            <a:schemeClr val="accent1"/>
          </a:effectRef>
          <a:fontRef idx="minor">
            <a:schemeClr val="lt1"/>
          </a:fontRef>
        </p:style>
        <p:txBody>
          <a:bodyPr lIns="63927" tIns="31950" rIns="63927" bIns="31950" anchor="ctr"/>
          <a:lstStyle/>
          <a:p>
            <a:pPr defTabSz="386356">
              <a:defRPr/>
            </a:pPr>
            <a:endParaRPr lang="en-US" sz="2500">
              <a:solidFill>
                <a:srgbClr val="FFFFFF"/>
              </a:solidFill>
              <a:ea typeface="MS PGothic" pitchFamily="34" charset="-128"/>
              <a:sym typeface="Helvetica Light" charset="0"/>
            </a:endParaRPr>
          </a:p>
        </p:txBody>
      </p:sp>
    </p:spTree>
    <p:extLst>
      <p:ext uri="{BB962C8B-B14F-4D97-AF65-F5344CB8AC3E}">
        <p14:creationId xmlns:p14="http://schemas.microsoft.com/office/powerpoint/2010/main" val="2502008645"/>
      </p:ext>
    </p:extLst>
  </p:cSld>
  <p:clrMap bg1="lt1" tx1="dk1" bg2="lt2" tx2="dk2" accent1="accent1" accent2="accent2" accent3="accent3" accent4="accent4" accent5="accent5" accent6="accent6" hlink="hlink" folHlink="folHlink"/>
  <p:sldLayoutIdLst>
    <p:sldLayoutId id="2147486493" r:id="rId1"/>
    <p:sldLayoutId id="2147486494" r:id="rId2"/>
    <p:sldLayoutId id="2147486495" r:id="rId3"/>
    <p:sldLayoutId id="2147486496" r:id="rId4"/>
    <p:sldLayoutId id="2147486497" r:id="rId5"/>
    <p:sldLayoutId id="2147486498" r:id="rId6"/>
    <p:sldLayoutId id="2147486499" r:id="rId7"/>
    <p:sldLayoutId id="2147486500" r:id="rId8"/>
    <p:sldLayoutId id="2147486501" r:id="rId9"/>
    <p:sldLayoutId id="2147486502" r:id="rId10"/>
    <p:sldLayoutId id="2147486503" r:id="rId11"/>
    <p:sldLayoutId id="2147486504" r:id="rId12"/>
  </p:sldLayoutIdLst>
  <p:hf hdr="0" ftr="0" dt="0"/>
  <p:txStyles>
    <p:titleStyle>
      <a:lvl1pPr algn="ctr" defTabSz="909536" rtl="0" eaLnBrk="1" latinLnBrk="0" hangingPunct="1">
        <a:spcBef>
          <a:spcPct val="0"/>
        </a:spcBef>
        <a:buNone/>
        <a:defRPr sz="4400" kern="1200">
          <a:solidFill>
            <a:schemeClr val="tx1"/>
          </a:solidFill>
          <a:latin typeface="+mj-lt"/>
          <a:ea typeface="+mj-ea"/>
          <a:cs typeface="+mj-cs"/>
        </a:defRPr>
      </a:lvl1pPr>
    </p:titleStyle>
    <p:bodyStyle>
      <a:lvl1pPr marL="341100" indent="-341100" algn="l" defTabSz="90953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8998" indent="-284268" algn="l" defTabSz="90953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6940" indent="-227368" algn="l" defTabSz="90953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1707" indent="-227368" algn="l" defTabSz="90953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6482" indent="-227368" algn="l" defTabSz="90953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1267" indent="-227368" algn="l" defTabSz="90953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6019" indent="-227368" algn="l" defTabSz="90953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0797" indent="-227368" algn="l" defTabSz="90953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5548" indent="-227368" algn="l" defTabSz="90953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09536" rtl="0" eaLnBrk="1" latinLnBrk="0" hangingPunct="1">
        <a:defRPr sz="1800" kern="1200">
          <a:solidFill>
            <a:schemeClr val="tx1"/>
          </a:solidFill>
          <a:latin typeface="+mn-lt"/>
          <a:ea typeface="+mn-ea"/>
          <a:cs typeface="+mn-cs"/>
        </a:defRPr>
      </a:lvl1pPr>
      <a:lvl2pPr marL="454752" algn="l" defTabSz="909536" rtl="0" eaLnBrk="1" latinLnBrk="0" hangingPunct="1">
        <a:defRPr sz="1800" kern="1200">
          <a:solidFill>
            <a:schemeClr val="tx1"/>
          </a:solidFill>
          <a:latin typeface="+mn-lt"/>
          <a:ea typeface="+mn-ea"/>
          <a:cs typeface="+mn-cs"/>
        </a:defRPr>
      </a:lvl2pPr>
      <a:lvl3pPr marL="909536" algn="l" defTabSz="909536" rtl="0" eaLnBrk="1" latinLnBrk="0" hangingPunct="1">
        <a:defRPr sz="1800" kern="1200">
          <a:solidFill>
            <a:schemeClr val="tx1"/>
          </a:solidFill>
          <a:latin typeface="+mn-lt"/>
          <a:ea typeface="+mn-ea"/>
          <a:cs typeface="+mn-cs"/>
        </a:defRPr>
      </a:lvl3pPr>
      <a:lvl4pPr marL="1364320" algn="l" defTabSz="909536" rtl="0" eaLnBrk="1" latinLnBrk="0" hangingPunct="1">
        <a:defRPr sz="1800" kern="1200">
          <a:solidFill>
            <a:schemeClr val="tx1"/>
          </a:solidFill>
          <a:latin typeface="+mn-lt"/>
          <a:ea typeface="+mn-ea"/>
          <a:cs typeface="+mn-cs"/>
        </a:defRPr>
      </a:lvl4pPr>
      <a:lvl5pPr marL="1819094" algn="l" defTabSz="909536" rtl="0" eaLnBrk="1" latinLnBrk="0" hangingPunct="1">
        <a:defRPr sz="1800" kern="1200">
          <a:solidFill>
            <a:schemeClr val="tx1"/>
          </a:solidFill>
          <a:latin typeface="+mn-lt"/>
          <a:ea typeface="+mn-ea"/>
          <a:cs typeface="+mn-cs"/>
        </a:defRPr>
      </a:lvl5pPr>
      <a:lvl6pPr marL="2273887" algn="l" defTabSz="909536" rtl="0" eaLnBrk="1" latinLnBrk="0" hangingPunct="1">
        <a:defRPr sz="1800" kern="1200">
          <a:solidFill>
            <a:schemeClr val="tx1"/>
          </a:solidFill>
          <a:latin typeface="+mn-lt"/>
          <a:ea typeface="+mn-ea"/>
          <a:cs typeface="+mn-cs"/>
        </a:defRPr>
      </a:lvl6pPr>
      <a:lvl7pPr marL="2728640" algn="l" defTabSz="909536" rtl="0" eaLnBrk="1" latinLnBrk="0" hangingPunct="1">
        <a:defRPr sz="1800" kern="1200">
          <a:solidFill>
            <a:schemeClr val="tx1"/>
          </a:solidFill>
          <a:latin typeface="+mn-lt"/>
          <a:ea typeface="+mn-ea"/>
          <a:cs typeface="+mn-cs"/>
        </a:defRPr>
      </a:lvl7pPr>
      <a:lvl8pPr marL="3183412" algn="l" defTabSz="909536" rtl="0" eaLnBrk="1" latinLnBrk="0" hangingPunct="1">
        <a:defRPr sz="1800" kern="1200">
          <a:solidFill>
            <a:schemeClr val="tx1"/>
          </a:solidFill>
          <a:latin typeface="+mn-lt"/>
          <a:ea typeface="+mn-ea"/>
          <a:cs typeface="+mn-cs"/>
        </a:defRPr>
      </a:lvl8pPr>
      <a:lvl9pPr marL="3638168" algn="l" defTabSz="909536"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grpSp>
        <p:nvGrpSpPr>
          <p:cNvPr id="11" name="Group 10"/>
          <p:cNvGrpSpPr/>
          <p:nvPr userDrawn="1"/>
        </p:nvGrpSpPr>
        <p:grpSpPr>
          <a:xfrm>
            <a:off x="-36462" y="5873961"/>
            <a:ext cx="9192737" cy="993657"/>
            <a:chOff x="-86589" y="6027435"/>
            <a:chExt cx="9242813" cy="839972"/>
          </a:xfrm>
        </p:grpSpPr>
        <p:sp>
          <p:nvSpPr>
            <p:cNvPr id="12" name="Right Triangle 11"/>
            <p:cNvSpPr/>
            <p:nvPr userDrawn="1"/>
          </p:nvSpPr>
          <p:spPr>
            <a:xfrm>
              <a:off x="-77333" y="6027435"/>
              <a:ext cx="9227207" cy="839972"/>
            </a:xfrm>
            <a:custGeom>
              <a:avLst/>
              <a:gdLst>
                <a:gd name="connsiteX0" fmla="*/ 0 w 13004800"/>
                <a:gd name="connsiteY0" fmla="*/ 556320 h 556320"/>
                <a:gd name="connsiteX1" fmla="*/ 0 w 13004800"/>
                <a:gd name="connsiteY1" fmla="*/ 0 h 556320"/>
                <a:gd name="connsiteX2" fmla="*/ 13004800 w 13004800"/>
                <a:gd name="connsiteY2" fmla="*/ 556320 h 556320"/>
                <a:gd name="connsiteX3" fmla="*/ 0 w 13004800"/>
                <a:gd name="connsiteY3" fmla="*/ 556320 h 556320"/>
                <a:gd name="connsiteX0" fmla="*/ 0 w 13004800"/>
                <a:gd name="connsiteY0" fmla="*/ 556320 h 556320"/>
                <a:gd name="connsiteX1" fmla="*/ 0 w 13004800"/>
                <a:gd name="connsiteY1" fmla="*/ 0 h 556320"/>
                <a:gd name="connsiteX2" fmla="*/ 11633200 w 13004800"/>
                <a:gd name="connsiteY2" fmla="*/ 488587 h 556320"/>
                <a:gd name="connsiteX3" fmla="*/ 13004800 w 13004800"/>
                <a:gd name="connsiteY3" fmla="*/ 556320 h 556320"/>
                <a:gd name="connsiteX4" fmla="*/ 0 w 13004800"/>
                <a:gd name="connsiteY4" fmla="*/ 556320 h 556320"/>
                <a:gd name="connsiteX0" fmla="*/ 0 w 13038667"/>
                <a:gd name="connsiteY0" fmla="*/ 556320 h 556320"/>
                <a:gd name="connsiteX1" fmla="*/ 0 w 13038667"/>
                <a:gd name="connsiteY1" fmla="*/ 0 h 556320"/>
                <a:gd name="connsiteX2" fmla="*/ 13038667 w 13038667"/>
                <a:gd name="connsiteY2" fmla="*/ 319254 h 556320"/>
                <a:gd name="connsiteX3" fmla="*/ 13004800 w 13038667"/>
                <a:gd name="connsiteY3" fmla="*/ 556320 h 556320"/>
                <a:gd name="connsiteX4" fmla="*/ 0 w 13038667"/>
                <a:gd name="connsiteY4" fmla="*/ 556320 h 556320"/>
                <a:gd name="connsiteX0" fmla="*/ 0 w 13038667"/>
                <a:gd name="connsiteY0" fmla="*/ 556320 h 556320"/>
                <a:gd name="connsiteX1" fmla="*/ 0 w 13038667"/>
                <a:gd name="connsiteY1" fmla="*/ 0 h 556320"/>
                <a:gd name="connsiteX2" fmla="*/ 13038667 w 13038667"/>
                <a:gd name="connsiteY2" fmla="*/ 469181 h 556320"/>
                <a:gd name="connsiteX3" fmla="*/ 13004800 w 13038667"/>
                <a:gd name="connsiteY3" fmla="*/ 556320 h 556320"/>
                <a:gd name="connsiteX4" fmla="*/ 0 w 13038667"/>
                <a:gd name="connsiteY4" fmla="*/ 556320 h 556320"/>
                <a:gd name="connsiteX0" fmla="*/ 0 w 13106401"/>
                <a:gd name="connsiteY0" fmla="*/ 556320 h 556320"/>
                <a:gd name="connsiteX1" fmla="*/ 0 w 13106401"/>
                <a:gd name="connsiteY1" fmla="*/ 0 h 556320"/>
                <a:gd name="connsiteX2" fmla="*/ 13106401 w 13106401"/>
                <a:gd name="connsiteY2" fmla="*/ 439196 h 556320"/>
                <a:gd name="connsiteX3" fmla="*/ 13004800 w 13106401"/>
                <a:gd name="connsiteY3" fmla="*/ 556320 h 556320"/>
                <a:gd name="connsiteX4" fmla="*/ 0 w 13106401"/>
                <a:gd name="connsiteY4" fmla="*/ 556320 h 556320"/>
                <a:gd name="connsiteX0" fmla="*/ 0 w 13106401"/>
                <a:gd name="connsiteY0" fmla="*/ 1051080 h 1051080"/>
                <a:gd name="connsiteX1" fmla="*/ 33866 w 13106401"/>
                <a:gd name="connsiteY1" fmla="*/ 0 h 1051080"/>
                <a:gd name="connsiteX2" fmla="*/ 13106401 w 13106401"/>
                <a:gd name="connsiteY2" fmla="*/ 933956 h 1051080"/>
                <a:gd name="connsiteX3" fmla="*/ 13004800 w 13106401"/>
                <a:gd name="connsiteY3" fmla="*/ 1051080 h 1051080"/>
                <a:gd name="connsiteX4" fmla="*/ 0 w 13106401"/>
                <a:gd name="connsiteY4" fmla="*/ 1051080 h 1051080"/>
                <a:gd name="connsiteX0" fmla="*/ 0 w 13106401"/>
                <a:gd name="connsiteY0" fmla="*/ 1051080 h 1051080"/>
                <a:gd name="connsiteX1" fmla="*/ 33866 w 13106401"/>
                <a:gd name="connsiteY1" fmla="*/ 0 h 1051080"/>
                <a:gd name="connsiteX2" fmla="*/ 13106401 w 13106401"/>
                <a:gd name="connsiteY2" fmla="*/ 829007 h 1051080"/>
                <a:gd name="connsiteX3" fmla="*/ 13004800 w 13106401"/>
                <a:gd name="connsiteY3" fmla="*/ 1051080 h 1051080"/>
                <a:gd name="connsiteX4" fmla="*/ 0 w 13106401"/>
                <a:gd name="connsiteY4" fmla="*/ 1051080 h 1051080"/>
                <a:gd name="connsiteX0" fmla="*/ 0 w 13106401"/>
                <a:gd name="connsiteY0" fmla="*/ 1021094 h 1021094"/>
                <a:gd name="connsiteX1" fmla="*/ 16933 w 13106401"/>
                <a:gd name="connsiteY1" fmla="*/ 0 h 1021094"/>
                <a:gd name="connsiteX2" fmla="*/ 13106401 w 13106401"/>
                <a:gd name="connsiteY2" fmla="*/ 799021 h 1021094"/>
                <a:gd name="connsiteX3" fmla="*/ 13004800 w 13106401"/>
                <a:gd name="connsiteY3" fmla="*/ 1021094 h 1021094"/>
                <a:gd name="connsiteX4" fmla="*/ 0 w 13106401"/>
                <a:gd name="connsiteY4" fmla="*/ 1021094 h 1021094"/>
                <a:gd name="connsiteX0" fmla="*/ 0 w 13106401"/>
                <a:gd name="connsiteY0" fmla="*/ 1021094 h 1021094"/>
                <a:gd name="connsiteX1" fmla="*/ 0 w 13106401"/>
                <a:gd name="connsiteY1" fmla="*/ 0 h 1021094"/>
                <a:gd name="connsiteX2" fmla="*/ 13106401 w 13106401"/>
                <a:gd name="connsiteY2" fmla="*/ 799021 h 1021094"/>
                <a:gd name="connsiteX3" fmla="*/ 13004800 w 13106401"/>
                <a:gd name="connsiteY3" fmla="*/ 1021094 h 1021094"/>
                <a:gd name="connsiteX4" fmla="*/ 0 w 13106401"/>
                <a:gd name="connsiteY4" fmla="*/ 1021094 h 1021094"/>
                <a:gd name="connsiteX0" fmla="*/ 0 w 13004800"/>
                <a:gd name="connsiteY0" fmla="*/ 1021094 h 1021094"/>
                <a:gd name="connsiteX1" fmla="*/ 0 w 13004800"/>
                <a:gd name="connsiteY1" fmla="*/ 0 h 1021094"/>
                <a:gd name="connsiteX2" fmla="*/ 12657690 w 13004800"/>
                <a:gd name="connsiteY2" fmla="*/ 772003 h 1021094"/>
                <a:gd name="connsiteX3" fmla="*/ 13004800 w 13004800"/>
                <a:gd name="connsiteY3" fmla="*/ 1021094 h 1021094"/>
                <a:gd name="connsiteX4" fmla="*/ 0 w 13004800"/>
                <a:gd name="connsiteY4" fmla="*/ 1021094 h 1021094"/>
                <a:gd name="connsiteX0" fmla="*/ 0 w 12660643"/>
                <a:gd name="connsiteY0" fmla="*/ 1021094 h 1021094"/>
                <a:gd name="connsiteX1" fmla="*/ 0 w 12660643"/>
                <a:gd name="connsiteY1" fmla="*/ 0 h 1021094"/>
                <a:gd name="connsiteX2" fmla="*/ 12657690 w 12660643"/>
                <a:gd name="connsiteY2" fmla="*/ 772003 h 1021094"/>
                <a:gd name="connsiteX3" fmla="*/ 12660643 w 12660643"/>
                <a:gd name="connsiteY3" fmla="*/ 1017234 h 1021094"/>
                <a:gd name="connsiteX4" fmla="*/ 0 w 12660643"/>
                <a:gd name="connsiteY4" fmla="*/ 1021094 h 1021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0643" h="1021094">
                  <a:moveTo>
                    <a:pt x="0" y="1021094"/>
                  </a:moveTo>
                  <a:lnTo>
                    <a:pt x="0" y="0"/>
                  </a:lnTo>
                  <a:lnTo>
                    <a:pt x="12657690" y="772003"/>
                  </a:lnTo>
                  <a:cubicBezTo>
                    <a:pt x="12658674" y="853747"/>
                    <a:pt x="12659659" y="935490"/>
                    <a:pt x="12660643" y="1017234"/>
                  </a:cubicBezTo>
                  <a:lnTo>
                    <a:pt x="0" y="1021094"/>
                  </a:lnTo>
                  <a:close/>
                </a:path>
              </a:pathLst>
            </a:custGeom>
            <a:solidFill>
              <a:srgbClr val="1D6222"/>
            </a:solidFill>
            <a:ln>
              <a:noFill/>
            </a:ln>
            <a:effectLst/>
          </p:spPr>
          <p:style>
            <a:lnRef idx="1">
              <a:schemeClr val="accent1"/>
            </a:lnRef>
            <a:fillRef idx="3">
              <a:schemeClr val="accent1"/>
            </a:fillRef>
            <a:effectRef idx="2">
              <a:schemeClr val="accent1"/>
            </a:effectRef>
            <a:fontRef idx="minor">
              <a:schemeClr val="lt1"/>
            </a:fontRef>
          </p:style>
          <p:txBody>
            <a:bodyPr lIns="91351" tIns="45673" rIns="91351" bIns="45673" anchor="ctr"/>
            <a:lstStyle/>
            <a:p>
              <a:pPr defTabSz="549104">
                <a:defRPr/>
              </a:pPr>
              <a:endParaRPr lang="en-US" sz="1000" dirty="0">
                <a:solidFill>
                  <a:srgbClr val="FFFFFF"/>
                </a:solidFill>
                <a:ea typeface="MS PGothic" pitchFamily="34" charset="-128"/>
              </a:endParaRPr>
            </a:p>
          </p:txBody>
        </p:sp>
        <p:sp>
          <p:nvSpPr>
            <p:cNvPr id="13" name="Right Triangle 11"/>
            <p:cNvSpPr/>
            <p:nvPr userDrawn="1"/>
          </p:nvSpPr>
          <p:spPr>
            <a:xfrm>
              <a:off x="-77333" y="6409236"/>
              <a:ext cx="9227207" cy="458167"/>
            </a:xfrm>
            <a:custGeom>
              <a:avLst/>
              <a:gdLst>
                <a:gd name="connsiteX0" fmla="*/ 0 w 13004800"/>
                <a:gd name="connsiteY0" fmla="*/ 556320 h 556320"/>
                <a:gd name="connsiteX1" fmla="*/ 0 w 13004800"/>
                <a:gd name="connsiteY1" fmla="*/ 0 h 556320"/>
                <a:gd name="connsiteX2" fmla="*/ 13004800 w 13004800"/>
                <a:gd name="connsiteY2" fmla="*/ 556320 h 556320"/>
                <a:gd name="connsiteX3" fmla="*/ 0 w 13004800"/>
                <a:gd name="connsiteY3" fmla="*/ 556320 h 556320"/>
                <a:gd name="connsiteX0" fmla="*/ 0 w 13004800"/>
                <a:gd name="connsiteY0" fmla="*/ 556320 h 556320"/>
                <a:gd name="connsiteX1" fmla="*/ 0 w 13004800"/>
                <a:gd name="connsiteY1" fmla="*/ 0 h 556320"/>
                <a:gd name="connsiteX2" fmla="*/ 11633200 w 13004800"/>
                <a:gd name="connsiteY2" fmla="*/ 488587 h 556320"/>
                <a:gd name="connsiteX3" fmla="*/ 13004800 w 13004800"/>
                <a:gd name="connsiteY3" fmla="*/ 556320 h 556320"/>
                <a:gd name="connsiteX4" fmla="*/ 0 w 13004800"/>
                <a:gd name="connsiteY4" fmla="*/ 556320 h 556320"/>
                <a:gd name="connsiteX0" fmla="*/ 0 w 13038667"/>
                <a:gd name="connsiteY0" fmla="*/ 556320 h 556320"/>
                <a:gd name="connsiteX1" fmla="*/ 0 w 13038667"/>
                <a:gd name="connsiteY1" fmla="*/ 0 h 556320"/>
                <a:gd name="connsiteX2" fmla="*/ 13038667 w 13038667"/>
                <a:gd name="connsiteY2" fmla="*/ 319254 h 556320"/>
                <a:gd name="connsiteX3" fmla="*/ 13004800 w 13038667"/>
                <a:gd name="connsiteY3" fmla="*/ 556320 h 556320"/>
                <a:gd name="connsiteX4" fmla="*/ 0 w 13038667"/>
                <a:gd name="connsiteY4" fmla="*/ 556320 h 556320"/>
                <a:gd name="connsiteX0" fmla="*/ 0 w 13038667"/>
                <a:gd name="connsiteY0" fmla="*/ 556320 h 556320"/>
                <a:gd name="connsiteX1" fmla="*/ 0 w 13038667"/>
                <a:gd name="connsiteY1" fmla="*/ 0 h 556320"/>
                <a:gd name="connsiteX2" fmla="*/ 13038667 w 13038667"/>
                <a:gd name="connsiteY2" fmla="*/ 469181 h 556320"/>
                <a:gd name="connsiteX3" fmla="*/ 13004800 w 13038667"/>
                <a:gd name="connsiteY3" fmla="*/ 556320 h 556320"/>
                <a:gd name="connsiteX4" fmla="*/ 0 w 13038667"/>
                <a:gd name="connsiteY4" fmla="*/ 556320 h 556320"/>
                <a:gd name="connsiteX0" fmla="*/ 0 w 13106401"/>
                <a:gd name="connsiteY0" fmla="*/ 556320 h 556320"/>
                <a:gd name="connsiteX1" fmla="*/ 0 w 13106401"/>
                <a:gd name="connsiteY1" fmla="*/ 0 h 556320"/>
                <a:gd name="connsiteX2" fmla="*/ 13106401 w 13106401"/>
                <a:gd name="connsiteY2" fmla="*/ 439196 h 556320"/>
                <a:gd name="connsiteX3" fmla="*/ 13004800 w 13106401"/>
                <a:gd name="connsiteY3" fmla="*/ 556320 h 556320"/>
                <a:gd name="connsiteX4" fmla="*/ 0 w 13106401"/>
                <a:gd name="connsiteY4" fmla="*/ 556320 h 556320"/>
                <a:gd name="connsiteX0" fmla="*/ 0 w 13004800"/>
                <a:gd name="connsiteY0" fmla="*/ 556320 h 556320"/>
                <a:gd name="connsiteX1" fmla="*/ 0 w 13004800"/>
                <a:gd name="connsiteY1" fmla="*/ 0 h 556320"/>
                <a:gd name="connsiteX2" fmla="*/ 12657690 w 13004800"/>
                <a:gd name="connsiteY2" fmla="*/ 423776 h 556320"/>
                <a:gd name="connsiteX3" fmla="*/ 13004800 w 13004800"/>
                <a:gd name="connsiteY3" fmla="*/ 556320 h 556320"/>
                <a:gd name="connsiteX4" fmla="*/ 0 w 13004800"/>
                <a:gd name="connsiteY4" fmla="*/ 556320 h 556320"/>
                <a:gd name="connsiteX0" fmla="*/ 0 w 12660643"/>
                <a:gd name="connsiteY0" fmla="*/ 556320 h 556320"/>
                <a:gd name="connsiteX1" fmla="*/ 0 w 12660643"/>
                <a:gd name="connsiteY1" fmla="*/ 0 h 556320"/>
                <a:gd name="connsiteX2" fmla="*/ 12657690 w 12660643"/>
                <a:gd name="connsiteY2" fmla="*/ 423776 h 556320"/>
                <a:gd name="connsiteX3" fmla="*/ 12660643 w 12660643"/>
                <a:gd name="connsiteY3" fmla="*/ 552465 h 556320"/>
                <a:gd name="connsiteX4" fmla="*/ 0 w 12660643"/>
                <a:gd name="connsiteY4" fmla="*/ 556320 h 55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0643" h="556320">
                  <a:moveTo>
                    <a:pt x="0" y="556320"/>
                  </a:moveTo>
                  <a:lnTo>
                    <a:pt x="0" y="0"/>
                  </a:lnTo>
                  <a:lnTo>
                    <a:pt x="12657690" y="423776"/>
                  </a:lnTo>
                  <a:cubicBezTo>
                    <a:pt x="12658674" y="466672"/>
                    <a:pt x="12659659" y="509569"/>
                    <a:pt x="12660643" y="552465"/>
                  </a:cubicBezTo>
                  <a:lnTo>
                    <a:pt x="0" y="55632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351" tIns="45673" rIns="91351" bIns="45673" anchor="ctr"/>
            <a:lstStyle/>
            <a:p>
              <a:pPr defTabSz="549104">
                <a:defRPr/>
              </a:pPr>
              <a:endParaRPr lang="en-US" sz="1000" dirty="0">
                <a:solidFill>
                  <a:srgbClr val="FFFFFF"/>
                </a:solidFill>
                <a:ea typeface="MS PGothic" pitchFamily="34" charset="-128"/>
              </a:endParaRPr>
            </a:p>
          </p:txBody>
        </p:sp>
        <p:sp>
          <p:nvSpPr>
            <p:cNvPr id="14" name="Right Triangle 7"/>
            <p:cNvSpPr/>
            <p:nvPr userDrawn="1"/>
          </p:nvSpPr>
          <p:spPr>
            <a:xfrm>
              <a:off x="-77333" y="6462458"/>
              <a:ext cx="9233557" cy="404945"/>
            </a:xfrm>
            <a:custGeom>
              <a:avLst/>
              <a:gdLst>
                <a:gd name="connsiteX0" fmla="*/ 0 w 9478033"/>
                <a:gd name="connsiteY0" fmla="*/ 404945 h 404945"/>
                <a:gd name="connsiteX1" fmla="*/ 0 w 9478033"/>
                <a:gd name="connsiteY1" fmla="*/ 0 h 404945"/>
                <a:gd name="connsiteX2" fmla="*/ 9478033 w 9478033"/>
                <a:gd name="connsiteY2" fmla="*/ 404945 h 404945"/>
                <a:gd name="connsiteX3" fmla="*/ 0 w 9478033"/>
                <a:gd name="connsiteY3" fmla="*/ 404945 h 404945"/>
                <a:gd name="connsiteX0" fmla="*/ 0 w 9233558"/>
                <a:gd name="connsiteY0" fmla="*/ 404945 h 404945"/>
                <a:gd name="connsiteX1" fmla="*/ 0 w 9233558"/>
                <a:gd name="connsiteY1" fmla="*/ 0 h 404945"/>
                <a:gd name="connsiteX2" fmla="*/ 9233558 w 9233558"/>
                <a:gd name="connsiteY2" fmla="*/ 395420 h 404945"/>
                <a:gd name="connsiteX3" fmla="*/ 0 w 9233558"/>
                <a:gd name="connsiteY3" fmla="*/ 404945 h 404945"/>
              </a:gdLst>
              <a:ahLst/>
              <a:cxnLst>
                <a:cxn ang="0">
                  <a:pos x="connsiteX0" y="connsiteY0"/>
                </a:cxn>
                <a:cxn ang="0">
                  <a:pos x="connsiteX1" y="connsiteY1"/>
                </a:cxn>
                <a:cxn ang="0">
                  <a:pos x="connsiteX2" y="connsiteY2"/>
                </a:cxn>
                <a:cxn ang="0">
                  <a:pos x="connsiteX3" y="connsiteY3"/>
                </a:cxn>
              </a:cxnLst>
              <a:rect l="l" t="t" r="r" b="b"/>
              <a:pathLst>
                <a:path w="9233558" h="404945">
                  <a:moveTo>
                    <a:pt x="0" y="404945"/>
                  </a:moveTo>
                  <a:lnTo>
                    <a:pt x="0" y="0"/>
                  </a:lnTo>
                  <a:lnTo>
                    <a:pt x="9233558" y="395420"/>
                  </a:lnTo>
                  <a:lnTo>
                    <a:pt x="0" y="404945"/>
                  </a:lnTo>
                  <a:close/>
                </a:path>
              </a:pathLst>
            </a:custGeom>
            <a:solidFill>
              <a:srgbClr val="BF151A"/>
            </a:solidFill>
            <a:ln>
              <a:noFill/>
            </a:ln>
            <a:effectLst/>
          </p:spPr>
          <p:style>
            <a:lnRef idx="1">
              <a:schemeClr val="accent1"/>
            </a:lnRef>
            <a:fillRef idx="3">
              <a:schemeClr val="accent1"/>
            </a:fillRef>
            <a:effectRef idx="2">
              <a:schemeClr val="accent1"/>
            </a:effectRef>
            <a:fontRef idx="minor">
              <a:schemeClr val="lt1"/>
            </a:fontRef>
          </p:style>
          <p:txBody>
            <a:bodyPr lIns="91351" tIns="45673" rIns="91351" bIns="45673" anchor="ctr"/>
            <a:lstStyle/>
            <a:p>
              <a:pPr defTabSz="549104">
                <a:defRPr/>
              </a:pPr>
              <a:endParaRPr lang="en-US" sz="1000" dirty="0">
                <a:solidFill>
                  <a:srgbClr val="FFFFFF"/>
                </a:solidFill>
                <a:ea typeface="MS PGothic" pitchFamily="34" charset="-128"/>
              </a:endParaRPr>
            </a:p>
          </p:txBody>
        </p:sp>
        <p:sp>
          <p:nvSpPr>
            <p:cNvPr id="15" name="Right Triangle 14"/>
            <p:cNvSpPr/>
            <p:nvPr userDrawn="1"/>
          </p:nvSpPr>
          <p:spPr>
            <a:xfrm>
              <a:off x="-86589" y="6619812"/>
              <a:ext cx="4380352" cy="247595"/>
            </a:xfrm>
            <a:prstGeom prst="rtTriangle">
              <a:avLst/>
            </a:prstGeom>
            <a:solidFill>
              <a:srgbClr val="E4441B"/>
            </a:solidFill>
            <a:ln>
              <a:noFill/>
            </a:ln>
            <a:effectLst/>
          </p:spPr>
          <p:style>
            <a:lnRef idx="1">
              <a:schemeClr val="accent1"/>
            </a:lnRef>
            <a:fillRef idx="3">
              <a:schemeClr val="accent1"/>
            </a:fillRef>
            <a:effectRef idx="2">
              <a:schemeClr val="accent1"/>
            </a:effectRef>
            <a:fontRef idx="minor">
              <a:schemeClr val="lt1"/>
            </a:fontRef>
          </p:style>
          <p:txBody>
            <a:bodyPr lIns="91351" tIns="45673" rIns="91351" bIns="45673" anchor="ctr"/>
            <a:lstStyle/>
            <a:p>
              <a:pPr defTabSz="549104">
                <a:defRPr/>
              </a:pPr>
              <a:endParaRPr lang="en-US" sz="1000" dirty="0">
                <a:solidFill>
                  <a:srgbClr val="FFFFFF"/>
                </a:solidFill>
                <a:ea typeface="MS PGothic" pitchFamily="34" charset="-128"/>
              </a:endParaRPr>
            </a:p>
          </p:txBody>
        </p:sp>
      </p:grpSp>
      <p:sp>
        <p:nvSpPr>
          <p:cNvPr id="1026" name="Rectangle 2"/>
          <p:cNvSpPr>
            <a:spLocks noGrp="1" noChangeArrowheads="1"/>
          </p:cNvSpPr>
          <p:nvPr userDrawn="1">
            <p:ph type="title"/>
          </p:nvPr>
        </p:nvSpPr>
        <p:spPr bwMode="auto">
          <a:xfrm>
            <a:off x="250962" y="274640"/>
            <a:ext cx="648176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59" tIns="45230" rIns="90459" bIns="45230" numCol="1" anchor="ctr" anchorCtr="0" compatLnSpc="1">
            <a:prstTxWarp prst="textNoShape">
              <a:avLst/>
            </a:prstTxWarp>
          </a:bodyPr>
          <a:lstStyle/>
          <a:p>
            <a:pPr lvl="0"/>
            <a:r>
              <a:rPr lang="en-ZA" dirty="0"/>
              <a:t>Click to edit Master title style</a:t>
            </a:r>
          </a:p>
        </p:txBody>
      </p:sp>
      <p:sp>
        <p:nvSpPr>
          <p:cNvPr id="1027" name="Rectangle 3"/>
          <p:cNvSpPr>
            <a:spLocks noGrp="1" noChangeArrowheads="1"/>
          </p:cNvSpPr>
          <p:nvPr userDrawn="1">
            <p:ph type="body" idx="1"/>
          </p:nvPr>
        </p:nvSpPr>
        <p:spPr bwMode="auto">
          <a:xfrm>
            <a:off x="250827" y="1341445"/>
            <a:ext cx="864235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59" tIns="45230" rIns="90459" bIns="45230" numCol="1" anchor="t" anchorCtr="0" compatLnSpc="1">
            <a:prstTxWarp prst="textNoShape">
              <a:avLst/>
            </a:prstTxWarp>
          </a:bodyPr>
          <a:lstStyle/>
          <a:p>
            <a:pPr lvl="0"/>
            <a:r>
              <a:rPr lang="en-ZA"/>
              <a:t>Click to edit Master text styles</a:t>
            </a:r>
          </a:p>
          <a:p>
            <a:pPr lvl="1"/>
            <a:r>
              <a:rPr lang="en-ZA"/>
              <a:t>Second level</a:t>
            </a:r>
          </a:p>
          <a:p>
            <a:pPr lvl="2"/>
            <a:r>
              <a:rPr lang="en-ZA"/>
              <a:t>Third level</a:t>
            </a:r>
          </a:p>
          <a:p>
            <a:pPr lvl="3"/>
            <a:r>
              <a:rPr lang="en-ZA"/>
              <a:t>Fourth level</a:t>
            </a:r>
          </a:p>
          <a:p>
            <a:pPr lvl="4"/>
            <a:r>
              <a:rPr lang="en-ZA"/>
              <a:t>Fifth level</a:t>
            </a:r>
          </a:p>
        </p:txBody>
      </p:sp>
      <p:sp>
        <p:nvSpPr>
          <p:cNvPr id="15364" name="Rectangle 4"/>
          <p:cNvSpPr>
            <a:spLocks noGrp="1" noChangeArrowheads="1"/>
          </p:cNvSpPr>
          <p:nvPr userDrawn="1">
            <p:ph type="sldNum" sz="quarter" idx="4"/>
          </p:nvPr>
        </p:nvSpPr>
        <p:spPr bwMode="auto">
          <a:xfrm>
            <a:off x="3505201" y="6340304"/>
            <a:ext cx="2133600" cy="404812"/>
          </a:xfrm>
          <a:prstGeom prst="rect">
            <a:avLst/>
          </a:prstGeom>
          <a:noFill/>
          <a:ln w="9525">
            <a:noFill/>
            <a:miter lim="800000"/>
            <a:headEnd/>
            <a:tailEnd/>
          </a:ln>
          <a:effectLst/>
        </p:spPr>
        <p:txBody>
          <a:bodyPr vert="horz" wrap="square" lIns="90459" tIns="45230" rIns="90459" bIns="45230" numCol="1" anchor="t" anchorCtr="0" compatLnSpc="1">
            <a:prstTxWarp prst="textNoShape">
              <a:avLst/>
            </a:prstTxWarp>
          </a:bodyPr>
          <a:lstStyle>
            <a:lvl1pPr algn="ctr">
              <a:defRPr sz="1400" b="1">
                <a:solidFill>
                  <a:schemeClr val="bg1"/>
                </a:solidFill>
                <a:latin typeface="Arial" pitchFamily="34" charset="0"/>
                <a:cs typeface="+mn-cs"/>
              </a:defRPr>
            </a:lvl1pPr>
          </a:lstStyle>
          <a:p>
            <a:pPr>
              <a:defRPr/>
            </a:pPr>
            <a:fld id="{CED91377-1F5C-4BB1-B6FC-8BFDDDD96983}" type="slidenum">
              <a:rPr lang="en-ZA" smtClean="0">
                <a:solidFill>
                  <a:srgbClr val="FFFFFF"/>
                </a:solidFill>
              </a:rPr>
              <a:pPr>
                <a:defRPr/>
              </a:pPr>
              <a:t>‹#›</a:t>
            </a:fld>
            <a:endParaRPr lang="en-ZA" dirty="0">
              <a:solidFill>
                <a:srgbClr val="FFFFFF"/>
              </a:solidFill>
            </a:endParaRPr>
          </a:p>
        </p:txBody>
      </p:sp>
      <p:pic>
        <p:nvPicPr>
          <p:cNvPr id="10" name="Picture 9"/>
          <p:cNvPicPr>
            <a:picLocks noChangeAspect="1"/>
          </p:cNvPicPr>
          <p:nvPr userDrawn="1"/>
        </p:nvPicPr>
        <p:blipFill>
          <a:blip r:embed="rId10"/>
          <a:stretch>
            <a:fillRect/>
          </a:stretch>
        </p:blipFill>
        <p:spPr>
          <a:xfrm>
            <a:off x="4175132" y="0"/>
            <a:ext cx="5013325" cy="1443910"/>
          </a:xfrm>
          <a:prstGeom prst="rect">
            <a:avLst/>
          </a:prstGeom>
        </p:spPr>
      </p:pic>
    </p:spTree>
    <p:extLst>
      <p:ext uri="{BB962C8B-B14F-4D97-AF65-F5344CB8AC3E}">
        <p14:creationId xmlns:p14="http://schemas.microsoft.com/office/powerpoint/2010/main" val="1507229412"/>
      </p:ext>
    </p:extLst>
  </p:cSld>
  <p:clrMap bg1="lt1" tx1="dk1" bg2="lt2" tx2="dk2" accent1="accent1" accent2="accent2" accent3="accent3" accent4="accent4" accent5="accent5" accent6="accent6" hlink="hlink" folHlink="folHlink"/>
  <p:sldLayoutIdLst>
    <p:sldLayoutId id="2147486520" r:id="rId1"/>
    <p:sldLayoutId id="2147486521" r:id="rId2"/>
    <p:sldLayoutId id="2147486522" r:id="rId3"/>
    <p:sldLayoutId id="2147486523" r:id="rId4"/>
    <p:sldLayoutId id="2147486524" r:id="rId5"/>
    <p:sldLayoutId id="2147486525" r:id="rId6"/>
    <p:sldLayoutId id="2147486527" r:id="rId7"/>
  </p:sldLayoutIdLst>
  <p:hf hdr="0" ftr="0" dt="0"/>
  <p:txStyles>
    <p:titleStyle>
      <a:lvl1pPr algn="l" rtl="0" eaLnBrk="0" fontAlgn="base" hangingPunct="0">
        <a:spcBef>
          <a:spcPct val="0"/>
        </a:spcBef>
        <a:spcAft>
          <a:spcPct val="0"/>
        </a:spcAft>
        <a:defRPr sz="3200" b="1">
          <a:solidFill>
            <a:srgbClr val="FF9900"/>
          </a:solidFill>
          <a:latin typeface="+mn-lt"/>
          <a:ea typeface="+mj-ea"/>
          <a:cs typeface="+mj-cs"/>
        </a:defRPr>
      </a:lvl1pPr>
      <a:lvl2pPr algn="l" rtl="0" eaLnBrk="0" fontAlgn="base" hangingPunct="0">
        <a:spcBef>
          <a:spcPct val="0"/>
        </a:spcBef>
        <a:spcAft>
          <a:spcPct val="0"/>
        </a:spcAft>
        <a:defRPr sz="3200" b="1">
          <a:solidFill>
            <a:srgbClr val="FF0000"/>
          </a:solidFill>
          <a:latin typeface="Arial Narrow" pitchFamily="34" charset="0"/>
        </a:defRPr>
      </a:lvl2pPr>
      <a:lvl3pPr algn="l" rtl="0" eaLnBrk="0" fontAlgn="base" hangingPunct="0">
        <a:spcBef>
          <a:spcPct val="0"/>
        </a:spcBef>
        <a:spcAft>
          <a:spcPct val="0"/>
        </a:spcAft>
        <a:defRPr sz="3200" b="1">
          <a:solidFill>
            <a:srgbClr val="FF0000"/>
          </a:solidFill>
          <a:latin typeface="Arial Narrow" pitchFamily="34" charset="0"/>
        </a:defRPr>
      </a:lvl3pPr>
      <a:lvl4pPr algn="l" rtl="0" eaLnBrk="0" fontAlgn="base" hangingPunct="0">
        <a:spcBef>
          <a:spcPct val="0"/>
        </a:spcBef>
        <a:spcAft>
          <a:spcPct val="0"/>
        </a:spcAft>
        <a:defRPr sz="3200" b="1">
          <a:solidFill>
            <a:srgbClr val="FF0000"/>
          </a:solidFill>
          <a:latin typeface="Arial Narrow" pitchFamily="34" charset="0"/>
        </a:defRPr>
      </a:lvl4pPr>
      <a:lvl5pPr algn="l" rtl="0" eaLnBrk="0" fontAlgn="base" hangingPunct="0">
        <a:spcBef>
          <a:spcPct val="0"/>
        </a:spcBef>
        <a:spcAft>
          <a:spcPct val="0"/>
        </a:spcAft>
        <a:defRPr sz="3200" b="1">
          <a:solidFill>
            <a:srgbClr val="FF0000"/>
          </a:solidFill>
          <a:latin typeface="Arial Narrow" pitchFamily="34" charset="0"/>
        </a:defRPr>
      </a:lvl5pPr>
      <a:lvl6pPr marL="452371" algn="l" rtl="0" fontAlgn="base">
        <a:spcBef>
          <a:spcPct val="0"/>
        </a:spcBef>
        <a:spcAft>
          <a:spcPct val="0"/>
        </a:spcAft>
        <a:defRPr sz="3200" b="1">
          <a:solidFill>
            <a:srgbClr val="FF9900"/>
          </a:solidFill>
          <a:latin typeface="Arial Narrow" pitchFamily="34" charset="0"/>
        </a:defRPr>
      </a:lvl6pPr>
      <a:lvl7pPr marL="904736" algn="l" rtl="0" fontAlgn="base">
        <a:spcBef>
          <a:spcPct val="0"/>
        </a:spcBef>
        <a:spcAft>
          <a:spcPct val="0"/>
        </a:spcAft>
        <a:defRPr sz="3200" b="1">
          <a:solidFill>
            <a:srgbClr val="FF9900"/>
          </a:solidFill>
          <a:latin typeface="Arial Narrow" pitchFamily="34" charset="0"/>
        </a:defRPr>
      </a:lvl7pPr>
      <a:lvl8pPr marL="1357154" algn="l" rtl="0" fontAlgn="base">
        <a:spcBef>
          <a:spcPct val="0"/>
        </a:spcBef>
        <a:spcAft>
          <a:spcPct val="0"/>
        </a:spcAft>
        <a:defRPr sz="3200" b="1">
          <a:solidFill>
            <a:srgbClr val="FF9900"/>
          </a:solidFill>
          <a:latin typeface="Arial Narrow" pitchFamily="34" charset="0"/>
        </a:defRPr>
      </a:lvl8pPr>
      <a:lvl9pPr marL="1809531" algn="l" rtl="0" fontAlgn="base">
        <a:spcBef>
          <a:spcPct val="0"/>
        </a:spcBef>
        <a:spcAft>
          <a:spcPct val="0"/>
        </a:spcAft>
        <a:defRPr sz="3200" b="1">
          <a:solidFill>
            <a:srgbClr val="FF9900"/>
          </a:solidFill>
          <a:latin typeface="Arial Narrow" pitchFamily="34" charset="0"/>
        </a:defRPr>
      </a:lvl9pPr>
    </p:titleStyle>
    <p:bodyStyle>
      <a:lvl1pPr marL="339317" indent="-339317" algn="l" rtl="0" eaLnBrk="0" fontAlgn="base" hangingPunct="0">
        <a:spcBef>
          <a:spcPct val="20000"/>
        </a:spcBef>
        <a:spcAft>
          <a:spcPct val="0"/>
        </a:spcAft>
        <a:buClr>
          <a:srgbClr val="FF9900"/>
        </a:buClr>
        <a:buSzPct val="80000"/>
        <a:buFont typeface="Wingdings" pitchFamily="2" charset="2"/>
        <a:buChar char="§"/>
        <a:defRPr sz="2800">
          <a:solidFill>
            <a:schemeClr val="tx1"/>
          </a:solidFill>
          <a:latin typeface="+mn-lt"/>
          <a:ea typeface="+mn-ea"/>
          <a:cs typeface="+mn-cs"/>
        </a:defRPr>
      </a:lvl1pPr>
      <a:lvl2pPr marL="735095" indent="-282804" algn="l" rtl="0" eaLnBrk="0" fontAlgn="base" hangingPunct="0">
        <a:spcBef>
          <a:spcPct val="20000"/>
        </a:spcBef>
        <a:spcAft>
          <a:spcPct val="0"/>
        </a:spcAft>
        <a:buClr>
          <a:srgbClr val="FF9900"/>
        </a:buClr>
        <a:buSzPct val="80000"/>
        <a:buFont typeface="Wingdings" pitchFamily="2" charset="2"/>
        <a:buChar char="§"/>
        <a:defRPr sz="2400">
          <a:solidFill>
            <a:schemeClr val="tx1"/>
          </a:solidFill>
          <a:latin typeface="+mn-lt"/>
        </a:defRPr>
      </a:lvl2pPr>
      <a:lvl3pPr marL="1130966" indent="-226149" algn="l" rtl="0" eaLnBrk="0" fontAlgn="base" hangingPunct="0">
        <a:spcBef>
          <a:spcPct val="20000"/>
        </a:spcBef>
        <a:spcAft>
          <a:spcPct val="0"/>
        </a:spcAft>
        <a:buClr>
          <a:srgbClr val="FF9900"/>
        </a:buClr>
        <a:buSzPct val="80000"/>
        <a:buFont typeface="Wingdings" pitchFamily="2" charset="2"/>
        <a:buChar char="§"/>
        <a:defRPr sz="2000">
          <a:solidFill>
            <a:schemeClr val="tx1"/>
          </a:solidFill>
          <a:latin typeface="+mn-lt"/>
        </a:defRPr>
      </a:lvl3pPr>
      <a:lvl4pPr marL="1583345" indent="-226149" algn="l" rtl="0" eaLnBrk="0" fontAlgn="base" hangingPunct="0">
        <a:spcBef>
          <a:spcPct val="20000"/>
        </a:spcBef>
        <a:spcAft>
          <a:spcPct val="0"/>
        </a:spcAft>
        <a:buClr>
          <a:srgbClr val="FF9900"/>
        </a:buClr>
        <a:buSzPct val="80000"/>
        <a:buFont typeface="Wingdings" pitchFamily="2" charset="2"/>
        <a:buChar char="§"/>
        <a:defRPr sz="2000">
          <a:solidFill>
            <a:schemeClr val="tx1"/>
          </a:solidFill>
          <a:latin typeface="+mn-lt"/>
        </a:defRPr>
      </a:lvl4pPr>
      <a:lvl5pPr marL="2035735" indent="-226149" algn="l" rtl="0" eaLnBrk="0" fontAlgn="base" hangingPunct="0">
        <a:spcBef>
          <a:spcPct val="20000"/>
        </a:spcBef>
        <a:spcAft>
          <a:spcPct val="0"/>
        </a:spcAft>
        <a:buClr>
          <a:srgbClr val="FF9900"/>
        </a:buClr>
        <a:buSzPct val="80000"/>
        <a:buFont typeface="Wingdings" pitchFamily="2" charset="2"/>
        <a:buChar char="§"/>
        <a:defRPr sz="1600">
          <a:solidFill>
            <a:schemeClr val="tx1"/>
          </a:solidFill>
          <a:latin typeface="+mn-lt"/>
        </a:defRPr>
      </a:lvl5pPr>
      <a:lvl6pPr marL="2488094" indent="-226149"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940477" indent="-226149"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392860" indent="-226149"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845230" indent="-226149"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904736" rtl="0" eaLnBrk="1" latinLnBrk="0" hangingPunct="1">
        <a:defRPr sz="1800" kern="1200">
          <a:solidFill>
            <a:schemeClr val="tx1"/>
          </a:solidFill>
          <a:latin typeface="+mn-lt"/>
          <a:ea typeface="+mn-ea"/>
          <a:cs typeface="+mn-cs"/>
        </a:defRPr>
      </a:lvl1pPr>
      <a:lvl2pPr marL="452371" algn="l" defTabSz="904736" rtl="0" eaLnBrk="1" latinLnBrk="0" hangingPunct="1">
        <a:defRPr sz="1800" kern="1200">
          <a:solidFill>
            <a:schemeClr val="tx1"/>
          </a:solidFill>
          <a:latin typeface="+mn-lt"/>
          <a:ea typeface="+mn-ea"/>
          <a:cs typeface="+mn-cs"/>
        </a:defRPr>
      </a:lvl2pPr>
      <a:lvl3pPr marL="904736" algn="l" defTabSz="904736" rtl="0" eaLnBrk="1" latinLnBrk="0" hangingPunct="1">
        <a:defRPr sz="1800" kern="1200">
          <a:solidFill>
            <a:schemeClr val="tx1"/>
          </a:solidFill>
          <a:latin typeface="+mn-lt"/>
          <a:ea typeface="+mn-ea"/>
          <a:cs typeface="+mn-cs"/>
        </a:defRPr>
      </a:lvl3pPr>
      <a:lvl4pPr marL="1357154" algn="l" defTabSz="904736" rtl="0" eaLnBrk="1" latinLnBrk="0" hangingPunct="1">
        <a:defRPr sz="1800" kern="1200">
          <a:solidFill>
            <a:schemeClr val="tx1"/>
          </a:solidFill>
          <a:latin typeface="+mn-lt"/>
          <a:ea typeface="+mn-ea"/>
          <a:cs typeface="+mn-cs"/>
        </a:defRPr>
      </a:lvl4pPr>
      <a:lvl5pPr marL="1809531" algn="l" defTabSz="904736" rtl="0" eaLnBrk="1" latinLnBrk="0" hangingPunct="1">
        <a:defRPr sz="1800" kern="1200">
          <a:solidFill>
            <a:schemeClr val="tx1"/>
          </a:solidFill>
          <a:latin typeface="+mn-lt"/>
          <a:ea typeface="+mn-ea"/>
          <a:cs typeface="+mn-cs"/>
        </a:defRPr>
      </a:lvl5pPr>
      <a:lvl6pPr marL="2261938" algn="l" defTabSz="904736" rtl="0" eaLnBrk="1" latinLnBrk="0" hangingPunct="1">
        <a:defRPr sz="1800" kern="1200">
          <a:solidFill>
            <a:schemeClr val="tx1"/>
          </a:solidFill>
          <a:latin typeface="+mn-lt"/>
          <a:ea typeface="+mn-ea"/>
          <a:cs typeface="+mn-cs"/>
        </a:defRPr>
      </a:lvl6pPr>
      <a:lvl7pPr marL="2714286" algn="l" defTabSz="904736" rtl="0" eaLnBrk="1" latinLnBrk="0" hangingPunct="1">
        <a:defRPr sz="1800" kern="1200">
          <a:solidFill>
            <a:schemeClr val="tx1"/>
          </a:solidFill>
          <a:latin typeface="+mn-lt"/>
          <a:ea typeface="+mn-ea"/>
          <a:cs typeface="+mn-cs"/>
        </a:defRPr>
      </a:lvl7pPr>
      <a:lvl8pPr marL="3166668" algn="l" defTabSz="904736" rtl="0" eaLnBrk="1" latinLnBrk="0" hangingPunct="1">
        <a:defRPr sz="1800" kern="1200">
          <a:solidFill>
            <a:schemeClr val="tx1"/>
          </a:solidFill>
          <a:latin typeface="+mn-lt"/>
          <a:ea typeface="+mn-ea"/>
          <a:cs typeface="+mn-cs"/>
        </a:defRPr>
      </a:lvl8pPr>
      <a:lvl9pPr marL="3619043" algn="l" defTabSz="904736"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0812" y="137534"/>
            <a:ext cx="6734100" cy="8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2474" numCol="1" anchor="t" anchorCtr="0" compatLnSpc="1">
            <a:prstTxWarp prst="textNoShape">
              <a:avLst/>
            </a:prstTxWarp>
          </a:bodyPr>
          <a:lstStyle/>
          <a:p>
            <a:pPr lvl="0"/>
            <a:r>
              <a:rPr lang="en-ZA" altLang="en-US"/>
              <a:t>Click to edit Master title style</a:t>
            </a:r>
          </a:p>
        </p:txBody>
      </p:sp>
      <p:sp>
        <p:nvSpPr>
          <p:cNvPr id="1027" name="Rectangle 3"/>
          <p:cNvSpPr>
            <a:spLocks noGrp="1" noChangeArrowheads="1"/>
          </p:cNvSpPr>
          <p:nvPr>
            <p:ph type="body" idx="1"/>
          </p:nvPr>
        </p:nvSpPr>
        <p:spPr bwMode="auto">
          <a:xfrm>
            <a:off x="420934" y="1302619"/>
            <a:ext cx="7391549" cy="4708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ZA" altLang="en-US"/>
              <a:t>Click to edit Master text styles</a:t>
            </a:r>
          </a:p>
          <a:p>
            <a:pPr lvl="1"/>
            <a:r>
              <a:rPr lang="en-ZA" altLang="en-US"/>
              <a:t>Second level</a:t>
            </a:r>
          </a:p>
          <a:p>
            <a:pPr lvl="2"/>
            <a:r>
              <a:rPr lang="en-ZA" altLang="en-US"/>
              <a:t>Third level</a:t>
            </a:r>
          </a:p>
          <a:p>
            <a:pPr lvl="3"/>
            <a:r>
              <a:rPr lang="en-ZA" altLang="en-US"/>
              <a:t>Fourth level</a:t>
            </a:r>
          </a:p>
          <a:p>
            <a:pPr lvl="4"/>
            <a:r>
              <a:rPr lang="en-ZA" altLang="en-US"/>
              <a:t>Fifth level</a:t>
            </a:r>
          </a:p>
        </p:txBody>
      </p:sp>
      <p:sp>
        <p:nvSpPr>
          <p:cNvPr id="15364" name="Rectangle 4"/>
          <p:cNvSpPr>
            <a:spLocks noGrp="1" noChangeArrowheads="1"/>
          </p:cNvSpPr>
          <p:nvPr>
            <p:ph type="sldNum" sz="quarter" idx="4"/>
          </p:nvPr>
        </p:nvSpPr>
        <p:spPr bwMode="auto">
          <a:xfrm>
            <a:off x="3504903" y="6452816"/>
            <a:ext cx="2134195" cy="405184"/>
          </a:xfrm>
          <a:prstGeom prst="rect">
            <a:avLst/>
          </a:prstGeom>
          <a:noFill/>
          <a:ln w="9525">
            <a:noFill/>
            <a:miter lim="800000"/>
            <a:headEnd/>
            <a:tailEnd/>
          </a:ln>
          <a:effectLst/>
        </p:spPr>
        <p:txBody>
          <a:bodyPr vert="horz" wrap="square" lIns="84695" tIns="42474" rIns="84695" bIns="42474" numCol="1" anchor="t" anchorCtr="0" compatLnSpc="1">
            <a:prstTxWarp prst="textNoShape">
              <a:avLst/>
            </a:prstTxWarp>
          </a:bodyPr>
          <a:lstStyle>
            <a:lvl1pPr algn="ctr">
              <a:defRPr sz="1400">
                <a:solidFill>
                  <a:srgbClr val="FFFFFF"/>
                </a:solidFill>
                <a:latin typeface="Arial" charset="0"/>
              </a:defRPr>
            </a:lvl1pPr>
          </a:lstStyle>
          <a:p>
            <a:pPr defTabSz="379123">
              <a:defRPr/>
            </a:pPr>
            <a:fld id="{D0B7C548-5263-437E-97EE-848E140A91B9}" type="slidenum">
              <a:rPr lang="en-ZA" smtClean="0">
                <a:ea typeface="MS PGothic" pitchFamily="34" charset="-128"/>
                <a:sym typeface="Helvetica Light" charset="0"/>
              </a:rPr>
              <a:pPr defTabSz="379123">
                <a:defRPr/>
              </a:pPr>
              <a:t>‹#›</a:t>
            </a:fld>
            <a:endParaRPr lang="en-ZA">
              <a:ea typeface="MS PGothic" pitchFamily="34" charset="-128"/>
              <a:sym typeface="Helvetica Light" charset="0"/>
            </a:endParaRPr>
          </a:p>
        </p:txBody>
      </p:sp>
      <p:sp>
        <p:nvSpPr>
          <p:cNvPr id="6" name="Right Triangle 11"/>
          <p:cNvSpPr/>
          <p:nvPr userDrawn="1"/>
        </p:nvSpPr>
        <p:spPr>
          <a:xfrm>
            <a:off x="0" y="6048111"/>
            <a:ext cx="9215438" cy="810369"/>
          </a:xfrm>
          <a:custGeom>
            <a:avLst/>
            <a:gdLst>
              <a:gd name="connsiteX0" fmla="*/ 0 w 13004800"/>
              <a:gd name="connsiteY0" fmla="*/ 556320 h 556320"/>
              <a:gd name="connsiteX1" fmla="*/ 0 w 13004800"/>
              <a:gd name="connsiteY1" fmla="*/ 0 h 556320"/>
              <a:gd name="connsiteX2" fmla="*/ 13004800 w 13004800"/>
              <a:gd name="connsiteY2" fmla="*/ 556320 h 556320"/>
              <a:gd name="connsiteX3" fmla="*/ 0 w 13004800"/>
              <a:gd name="connsiteY3" fmla="*/ 556320 h 556320"/>
              <a:gd name="connsiteX0" fmla="*/ 0 w 13004800"/>
              <a:gd name="connsiteY0" fmla="*/ 556320 h 556320"/>
              <a:gd name="connsiteX1" fmla="*/ 0 w 13004800"/>
              <a:gd name="connsiteY1" fmla="*/ 0 h 556320"/>
              <a:gd name="connsiteX2" fmla="*/ 11633200 w 13004800"/>
              <a:gd name="connsiteY2" fmla="*/ 488587 h 556320"/>
              <a:gd name="connsiteX3" fmla="*/ 13004800 w 13004800"/>
              <a:gd name="connsiteY3" fmla="*/ 556320 h 556320"/>
              <a:gd name="connsiteX4" fmla="*/ 0 w 13004800"/>
              <a:gd name="connsiteY4" fmla="*/ 556320 h 556320"/>
              <a:gd name="connsiteX0" fmla="*/ 0 w 13038667"/>
              <a:gd name="connsiteY0" fmla="*/ 556320 h 556320"/>
              <a:gd name="connsiteX1" fmla="*/ 0 w 13038667"/>
              <a:gd name="connsiteY1" fmla="*/ 0 h 556320"/>
              <a:gd name="connsiteX2" fmla="*/ 13038667 w 13038667"/>
              <a:gd name="connsiteY2" fmla="*/ 319254 h 556320"/>
              <a:gd name="connsiteX3" fmla="*/ 13004800 w 13038667"/>
              <a:gd name="connsiteY3" fmla="*/ 556320 h 556320"/>
              <a:gd name="connsiteX4" fmla="*/ 0 w 13038667"/>
              <a:gd name="connsiteY4" fmla="*/ 556320 h 556320"/>
              <a:gd name="connsiteX0" fmla="*/ 0 w 13038667"/>
              <a:gd name="connsiteY0" fmla="*/ 556320 h 556320"/>
              <a:gd name="connsiteX1" fmla="*/ 0 w 13038667"/>
              <a:gd name="connsiteY1" fmla="*/ 0 h 556320"/>
              <a:gd name="connsiteX2" fmla="*/ 13038667 w 13038667"/>
              <a:gd name="connsiteY2" fmla="*/ 469181 h 556320"/>
              <a:gd name="connsiteX3" fmla="*/ 13004800 w 13038667"/>
              <a:gd name="connsiteY3" fmla="*/ 556320 h 556320"/>
              <a:gd name="connsiteX4" fmla="*/ 0 w 13038667"/>
              <a:gd name="connsiteY4" fmla="*/ 556320 h 556320"/>
              <a:gd name="connsiteX0" fmla="*/ 0 w 13106401"/>
              <a:gd name="connsiteY0" fmla="*/ 556320 h 556320"/>
              <a:gd name="connsiteX1" fmla="*/ 0 w 13106401"/>
              <a:gd name="connsiteY1" fmla="*/ 0 h 556320"/>
              <a:gd name="connsiteX2" fmla="*/ 13106401 w 13106401"/>
              <a:gd name="connsiteY2" fmla="*/ 439196 h 556320"/>
              <a:gd name="connsiteX3" fmla="*/ 13004800 w 13106401"/>
              <a:gd name="connsiteY3" fmla="*/ 556320 h 556320"/>
              <a:gd name="connsiteX4" fmla="*/ 0 w 13106401"/>
              <a:gd name="connsiteY4" fmla="*/ 556320 h 556320"/>
              <a:gd name="connsiteX0" fmla="*/ 0 w 13106401"/>
              <a:gd name="connsiteY0" fmla="*/ 1051080 h 1051080"/>
              <a:gd name="connsiteX1" fmla="*/ 33866 w 13106401"/>
              <a:gd name="connsiteY1" fmla="*/ 0 h 1051080"/>
              <a:gd name="connsiteX2" fmla="*/ 13106401 w 13106401"/>
              <a:gd name="connsiteY2" fmla="*/ 933956 h 1051080"/>
              <a:gd name="connsiteX3" fmla="*/ 13004800 w 13106401"/>
              <a:gd name="connsiteY3" fmla="*/ 1051080 h 1051080"/>
              <a:gd name="connsiteX4" fmla="*/ 0 w 13106401"/>
              <a:gd name="connsiteY4" fmla="*/ 1051080 h 1051080"/>
              <a:gd name="connsiteX0" fmla="*/ 0 w 13106401"/>
              <a:gd name="connsiteY0" fmla="*/ 1051080 h 1051080"/>
              <a:gd name="connsiteX1" fmla="*/ 33866 w 13106401"/>
              <a:gd name="connsiteY1" fmla="*/ 0 h 1051080"/>
              <a:gd name="connsiteX2" fmla="*/ 13106401 w 13106401"/>
              <a:gd name="connsiteY2" fmla="*/ 829007 h 1051080"/>
              <a:gd name="connsiteX3" fmla="*/ 13004800 w 13106401"/>
              <a:gd name="connsiteY3" fmla="*/ 1051080 h 1051080"/>
              <a:gd name="connsiteX4" fmla="*/ 0 w 13106401"/>
              <a:gd name="connsiteY4" fmla="*/ 1051080 h 1051080"/>
              <a:gd name="connsiteX0" fmla="*/ 0 w 13106401"/>
              <a:gd name="connsiteY0" fmla="*/ 1021094 h 1021094"/>
              <a:gd name="connsiteX1" fmla="*/ 16933 w 13106401"/>
              <a:gd name="connsiteY1" fmla="*/ 0 h 1021094"/>
              <a:gd name="connsiteX2" fmla="*/ 13106401 w 13106401"/>
              <a:gd name="connsiteY2" fmla="*/ 799021 h 1021094"/>
              <a:gd name="connsiteX3" fmla="*/ 13004800 w 13106401"/>
              <a:gd name="connsiteY3" fmla="*/ 1021094 h 1021094"/>
              <a:gd name="connsiteX4" fmla="*/ 0 w 13106401"/>
              <a:gd name="connsiteY4" fmla="*/ 1021094 h 1021094"/>
              <a:gd name="connsiteX0" fmla="*/ 0 w 13106401"/>
              <a:gd name="connsiteY0" fmla="*/ 1021094 h 1021094"/>
              <a:gd name="connsiteX1" fmla="*/ 0 w 13106401"/>
              <a:gd name="connsiteY1" fmla="*/ 0 h 1021094"/>
              <a:gd name="connsiteX2" fmla="*/ 13106401 w 13106401"/>
              <a:gd name="connsiteY2" fmla="*/ 799021 h 1021094"/>
              <a:gd name="connsiteX3" fmla="*/ 13004800 w 13106401"/>
              <a:gd name="connsiteY3" fmla="*/ 1021094 h 1021094"/>
              <a:gd name="connsiteX4" fmla="*/ 0 w 13106401"/>
              <a:gd name="connsiteY4" fmla="*/ 1021094 h 1021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6401" h="1021094">
                <a:moveTo>
                  <a:pt x="0" y="1021094"/>
                </a:moveTo>
                <a:lnTo>
                  <a:pt x="0" y="0"/>
                </a:lnTo>
                <a:lnTo>
                  <a:pt x="13106401" y="799021"/>
                </a:lnTo>
                <a:lnTo>
                  <a:pt x="13004800" y="1021094"/>
                </a:lnTo>
                <a:lnTo>
                  <a:pt x="0" y="1021094"/>
                </a:lnTo>
                <a:close/>
              </a:path>
            </a:pathLst>
          </a:custGeom>
          <a:solidFill>
            <a:srgbClr val="1D6222"/>
          </a:solidFill>
          <a:ln>
            <a:noFill/>
          </a:ln>
          <a:effectLst/>
        </p:spPr>
        <p:style>
          <a:lnRef idx="1">
            <a:schemeClr val="accent1"/>
          </a:lnRef>
          <a:fillRef idx="3">
            <a:schemeClr val="accent1"/>
          </a:fillRef>
          <a:effectRef idx="2">
            <a:schemeClr val="accent1"/>
          </a:effectRef>
          <a:fontRef idx="minor">
            <a:schemeClr val="lt1"/>
          </a:fontRef>
        </p:style>
        <p:txBody>
          <a:bodyPr lIns="62718" tIns="31299" rIns="62718" bIns="31299" anchor="ctr"/>
          <a:lstStyle/>
          <a:p>
            <a:pPr defTabSz="379123">
              <a:defRPr/>
            </a:pPr>
            <a:endParaRPr lang="en-US" sz="2500">
              <a:solidFill>
                <a:srgbClr val="FFFFFF"/>
              </a:solidFill>
              <a:ea typeface="MS PGothic" pitchFamily="34" charset="-128"/>
              <a:sym typeface="Helvetica Light" charset="0"/>
            </a:endParaRPr>
          </a:p>
        </p:txBody>
      </p:sp>
      <p:sp>
        <p:nvSpPr>
          <p:cNvPr id="7" name="Right Triangle 11"/>
          <p:cNvSpPr/>
          <p:nvPr userDrawn="1"/>
        </p:nvSpPr>
        <p:spPr>
          <a:xfrm>
            <a:off x="0" y="6415980"/>
            <a:ext cx="9215438" cy="442020"/>
          </a:xfrm>
          <a:custGeom>
            <a:avLst/>
            <a:gdLst>
              <a:gd name="connsiteX0" fmla="*/ 0 w 13004800"/>
              <a:gd name="connsiteY0" fmla="*/ 556320 h 556320"/>
              <a:gd name="connsiteX1" fmla="*/ 0 w 13004800"/>
              <a:gd name="connsiteY1" fmla="*/ 0 h 556320"/>
              <a:gd name="connsiteX2" fmla="*/ 13004800 w 13004800"/>
              <a:gd name="connsiteY2" fmla="*/ 556320 h 556320"/>
              <a:gd name="connsiteX3" fmla="*/ 0 w 13004800"/>
              <a:gd name="connsiteY3" fmla="*/ 556320 h 556320"/>
              <a:gd name="connsiteX0" fmla="*/ 0 w 13004800"/>
              <a:gd name="connsiteY0" fmla="*/ 556320 h 556320"/>
              <a:gd name="connsiteX1" fmla="*/ 0 w 13004800"/>
              <a:gd name="connsiteY1" fmla="*/ 0 h 556320"/>
              <a:gd name="connsiteX2" fmla="*/ 11633200 w 13004800"/>
              <a:gd name="connsiteY2" fmla="*/ 488587 h 556320"/>
              <a:gd name="connsiteX3" fmla="*/ 13004800 w 13004800"/>
              <a:gd name="connsiteY3" fmla="*/ 556320 h 556320"/>
              <a:gd name="connsiteX4" fmla="*/ 0 w 13004800"/>
              <a:gd name="connsiteY4" fmla="*/ 556320 h 556320"/>
              <a:gd name="connsiteX0" fmla="*/ 0 w 13038667"/>
              <a:gd name="connsiteY0" fmla="*/ 556320 h 556320"/>
              <a:gd name="connsiteX1" fmla="*/ 0 w 13038667"/>
              <a:gd name="connsiteY1" fmla="*/ 0 h 556320"/>
              <a:gd name="connsiteX2" fmla="*/ 13038667 w 13038667"/>
              <a:gd name="connsiteY2" fmla="*/ 319254 h 556320"/>
              <a:gd name="connsiteX3" fmla="*/ 13004800 w 13038667"/>
              <a:gd name="connsiteY3" fmla="*/ 556320 h 556320"/>
              <a:gd name="connsiteX4" fmla="*/ 0 w 13038667"/>
              <a:gd name="connsiteY4" fmla="*/ 556320 h 556320"/>
              <a:gd name="connsiteX0" fmla="*/ 0 w 13038667"/>
              <a:gd name="connsiteY0" fmla="*/ 556320 h 556320"/>
              <a:gd name="connsiteX1" fmla="*/ 0 w 13038667"/>
              <a:gd name="connsiteY1" fmla="*/ 0 h 556320"/>
              <a:gd name="connsiteX2" fmla="*/ 13038667 w 13038667"/>
              <a:gd name="connsiteY2" fmla="*/ 469181 h 556320"/>
              <a:gd name="connsiteX3" fmla="*/ 13004800 w 13038667"/>
              <a:gd name="connsiteY3" fmla="*/ 556320 h 556320"/>
              <a:gd name="connsiteX4" fmla="*/ 0 w 13038667"/>
              <a:gd name="connsiteY4" fmla="*/ 556320 h 556320"/>
              <a:gd name="connsiteX0" fmla="*/ 0 w 13106401"/>
              <a:gd name="connsiteY0" fmla="*/ 556320 h 556320"/>
              <a:gd name="connsiteX1" fmla="*/ 0 w 13106401"/>
              <a:gd name="connsiteY1" fmla="*/ 0 h 556320"/>
              <a:gd name="connsiteX2" fmla="*/ 13106401 w 13106401"/>
              <a:gd name="connsiteY2" fmla="*/ 439196 h 556320"/>
              <a:gd name="connsiteX3" fmla="*/ 13004800 w 13106401"/>
              <a:gd name="connsiteY3" fmla="*/ 556320 h 556320"/>
              <a:gd name="connsiteX4" fmla="*/ 0 w 13106401"/>
              <a:gd name="connsiteY4" fmla="*/ 556320 h 55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6401" h="556320">
                <a:moveTo>
                  <a:pt x="0" y="556320"/>
                </a:moveTo>
                <a:lnTo>
                  <a:pt x="0" y="0"/>
                </a:lnTo>
                <a:lnTo>
                  <a:pt x="13106401" y="439196"/>
                </a:lnTo>
                <a:lnTo>
                  <a:pt x="13004800" y="556320"/>
                </a:lnTo>
                <a:lnTo>
                  <a:pt x="0" y="55632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2718" tIns="31299" rIns="62718" bIns="31299" anchor="ctr"/>
          <a:lstStyle/>
          <a:p>
            <a:pPr defTabSz="379123">
              <a:defRPr/>
            </a:pPr>
            <a:endParaRPr lang="en-US" sz="2500">
              <a:solidFill>
                <a:srgbClr val="FFFFFF"/>
              </a:solidFill>
              <a:ea typeface="MS PGothic" pitchFamily="34" charset="-128"/>
              <a:sym typeface="Helvetica Light" charset="0"/>
            </a:endParaRPr>
          </a:p>
        </p:txBody>
      </p:sp>
      <p:sp>
        <p:nvSpPr>
          <p:cNvPr id="8" name="Right Triangle 7"/>
          <p:cNvSpPr/>
          <p:nvPr userDrawn="1"/>
        </p:nvSpPr>
        <p:spPr>
          <a:xfrm>
            <a:off x="0" y="6467326"/>
            <a:ext cx="9144000" cy="390674"/>
          </a:xfrm>
          <a:prstGeom prst="rtTriangle">
            <a:avLst/>
          </a:prstGeom>
          <a:solidFill>
            <a:srgbClr val="BF151A"/>
          </a:solidFill>
          <a:ln>
            <a:noFill/>
          </a:ln>
          <a:effectLst/>
        </p:spPr>
        <p:style>
          <a:lnRef idx="1">
            <a:schemeClr val="accent1"/>
          </a:lnRef>
          <a:fillRef idx="3">
            <a:schemeClr val="accent1"/>
          </a:fillRef>
          <a:effectRef idx="2">
            <a:schemeClr val="accent1"/>
          </a:effectRef>
          <a:fontRef idx="minor">
            <a:schemeClr val="lt1"/>
          </a:fontRef>
        </p:style>
        <p:txBody>
          <a:bodyPr lIns="62718" tIns="31299" rIns="62718" bIns="31299" anchor="ctr"/>
          <a:lstStyle/>
          <a:p>
            <a:pPr defTabSz="379123">
              <a:defRPr/>
            </a:pPr>
            <a:endParaRPr lang="en-US" sz="2500">
              <a:solidFill>
                <a:srgbClr val="FFFFFF"/>
              </a:solidFill>
              <a:ea typeface="MS PGothic" pitchFamily="34" charset="-128"/>
              <a:sym typeface="Helvetica Light" charset="0"/>
            </a:endParaRPr>
          </a:p>
        </p:txBody>
      </p:sp>
      <p:grpSp>
        <p:nvGrpSpPr>
          <p:cNvPr id="1032" name="Group 5"/>
          <p:cNvGrpSpPr>
            <a:grpSpLocks/>
          </p:cNvGrpSpPr>
          <p:nvPr userDrawn="1"/>
        </p:nvGrpSpPr>
        <p:grpSpPr bwMode="auto">
          <a:xfrm>
            <a:off x="4166816" y="0"/>
            <a:ext cx="4976068" cy="1102816"/>
            <a:chOff x="5926336" y="0"/>
            <a:chExt cx="7077496" cy="1568706"/>
          </a:xfrm>
        </p:grpSpPr>
        <p:sp>
          <p:nvSpPr>
            <p:cNvPr id="11" name="Right Triangle 4"/>
            <p:cNvSpPr/>
            <p:nvPr userDrawn="1"/>
          </p:nvSpPr>
          <p:spPr>
            <a:xfrm flipH="1" flipV="1">
              <a:off x="5926336" y="0"/>
              <a:ext cx="7077496" cy="1568706"/>
            </a:xfrm>
            <a:custGeom>
              <a:avLst/>
              <a:gdLst>
                <a:gd name="connsiteX0" fmla="*/ 0 w 7077496"/>
                <a:gd name="connsiteY0" fmla="*/ 1636440 h 1636440"/>
                <a:gd name="connsiteX1" fmla="*/ 0 w 7077496"/>
                <a:gd name="connsiteY1" fmla="*/ 0 h 1636440"/>
                <a:gd name="connsiteX2" fmla="*/ 7077496 w 7077496"/>
                <a:gd name="connsiteY2" fmla="*/ 1636440 h 1636440"/>
                <a:gd name="connsiteX3" fmla="*/ 0 w 7077496"/>
                <a:gd name="connsiteY3" fmla="*/ 1636440 h 1636440"/>
                <a:gd name="connsiteX0" fmla="*/ 0 w 7077496"/>
                <a:gd name="connsiteY0" fmla="*/ 1179240 h 1179240"/>
                <a:gd name="connsiteX1" fmla="*/ 50800 w 7077496"/>
                <a:gd name="connsiteY1" fmla="*/ 0 h 1179240"/>
                <a:gd name="connsiteX2" fmla="*/ 7077496 w 7077496"/>
                <a:gd name="connsiteY2" fmla="*/ 1179240 h 1179240"/>
                <a:gd name="connsiteX3" fmla="*/ 0 w 7077496"/>
                <a:gd name="connsiteY3" fmla="*/ 1179240 h 1179240"/>
                <a:gd name="connsiteX0" fmla="*/ 0 w 7077496"/>
                <a:gd name="connsiteY0" fmla="*/ 1568706 h 1568706"/>
                <a:gd name="connsiteX1" fmla="*/ 16933 w 7077496"/>
                <a:gd name="connsiteY1" fmla="*/ 0 h 1568706"/>
                <a:gd name="connsiteX2" fmla="*/ 7077496 w 7077496"/>
                <a:gd name="connsiteY2" fmla="*/ 1568706 h 1568706"/>
                <a:gd name="connsiteX3" fmla="*/ 0 w 7077496"/>
                <a:gd name="connsiteY3" fmla="*/ 1568706 h 1568706"/>
              </a:gdLst>
              <a:ahLst/>
              <a:cxnLst>
                <a:cxn ang="0">
                  <a:pos x="connsiteX0" y="connsiteY0"/>
                </a:cxn>
                <a:cxn ang="0">
                  <a:pos x="connsiteX1" y="connsiteY1"/>
                </a:cxn>
                <a:cxn ang="0">
                  <a:pos x="connsiteX2" y="connsiteY2"/>
                </a:cxn>
                <a:cxn ang="0">
                  <a:pos x="connsiteX3" y="connsiteY3"/>
                </a:cxn>
              </a:cxnLst>
              <a:rect l="l" t="t" r="r" b="b"/>
              <a:pathLst>
                <a:path w="7077496" h="1568706">
                  <a:moveTo>
                    <a:pt x="0" y="1568706"/>
                  </a:moveTo>
                  <a:lnTo>
                    <a:pt x="16933" y="0"/>
                  </a:lnTo>
                  <a:lnTo>
                    <a:pt x="7077496" y="1568706"/>
                  </a:lnTo>
                  <a:lnTo>
                    <a:pt x="0" y="1568706"/>
                  </a:lnTo>
                  <a:close/>
                </a:path>
              </a:pathLst>
            </a:custGeom>
            <a:solidFill>
              <a:srgbClr val="E7EBC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379123">
                <a:defRPr/>
              </a:pPr>
              <a:endParaRPr lang="en-US" sz="2500">
                <a:solidFill>
                  <a:srgbClr val="FFFFFF"/>
                </a:solidFill>
                <a:ea typeface="MS PGothic" pitchFamily="34" charset="-128"/>
                <a:sym typeface="Helvetica Light" charset="0"/>
              </a:endParaRPr>
            </a:p>
          </p:txBody>
        </p:sp>
        <p:pic>
          <p:nvPicPr>
            <p:cNvPr id="1035" name="Picture 8" descr="NEF logo.png"/>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928755" y="218652"/>
              <a:ext cx="1766334" cy="68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ight Triangle 9"/>
          <p:cNvSpPr/>
          <p:nvPr userDrawn="1"/>
        </p:nvSpPr>
        <p:spPr>
          <a:xfrm>
            <a:off x="-8930" y="6619611"/>
            <a:ext cx="4225975" cy="238869"/>
          </a:xfrm>
          <a:prstGeom prst="rtTriangle">
            <a:avLst/>
          </a:prstGeom>
          <a:solidFill>
            <a:srgbClr val="E4441B"/>
          </a:solidFill>
          <a:ln>
            <a:noFill/>
          </a:ln>
          <a:effectLst/>
        </p:spPr>
        <p:style>
          <a:lnRef idx="1">
            <a:schemeClr val="accent1"/>
          </a:lnRef>
          <a:fillRef idx="3">
            <a:schemeClr val="accent1"/>
          </a:fillRef>
          <a:effectRef idx="2">
            <a:schemeClr val="accent1"/>
          </a:effectRef>
          <a:fontRef idx="minor">
            <a:schemeClr val="lt1"/>
          </a:fontRef>
        </p:style>
        <p:txBody>
          <a:bodyPr lIns="62718" tIns="31299" rIns="62718" bIns="31299" anchor="ctr"/>
          <a:lstStyle/>
          <a:p>
            <a:pPr defTabSz="379123">
              <a:defRPr/>
            </a:pPr>
            <a:endParaRPr lang="en-US" sz="2500">
              <a:solidFill>
                <a:srgbClr val="FFFFFF"/>
              </a:solidFill>
              <a:ea typeface="MS PGothic" pitchFamily="34" charset="-128"/>
              <a:sym typeface="Helvetica Light" charset="0"/>
            </a:endParaRPr>
          </a:p>
        </p:txBody>
      </p:sp>
    </p:spTree>
    <p:extLst>
      <p:ext uri="{BB962C8B-B14F-4D97-AF65-F5344CB8AC3E}">
        <p14:creationId xmlns:p14="http://schemas.microsoft.com/office/powerpoint/2010/main" val="3441218611"/>
      </p:ext>
    </p:extLst>
  </p:cSld>
  <p:clrMap bg1="lt1" tx1="dk1" bg2="lt2" tx2="dk2" accent1="accent1" accent2="accent2" accent3="accent3" accent4="accent4" accent5="accent5" accent6="accent6" hlink="hlink" folHlink="folHlink"/>
  <p:sldLayoutIdLst>
    <p:sldLayoutId id="2147486547" r:id="rId1"/>
    <p:sldLayoutId id="2147486548" r:id="rId2"/>
    <p:sldLayoutId id="2147486549" r:id="rId3"/>
  </p:sldLayoutIdLst>
  <p:hf hdr="0" ftr="0" dt="0"/>
  <p:txStyles>
    <p:titleStyle>
      <a:lvl1pPr algn="l" rtl="0" eaLnBrk="0" fontAlgn="base" hangingPunct="0">
        <a:spcBef>
          <a:spcPct val="0"/>
        </a:spcBef>
        <a:spcAft>
          <a:spcPct val="0"/>
        </a:spcAft>
        <a:defRPr sz="2500" b="1">
          <a:solidFill>
            <a:srgbClr val="FF9900"/>
          </a:solidFill>
          <a:latin typeface="+mn-lt"/>
          <a:ea typeface="MS PGothic" pitchFamily="34" charset="-128"/>
          <a:cs typeface="MS PGothic" charset="0"/>
        </a:defRPr>
      </a:lvl1pPr>
      <a:lvl2pPr algn="l" rtl="0" eaLnBrk="0" fontAlgn="base" hangingPunct="0">
        <a:spcBef>
          <a:spcPct val="0"/>
        </a:spcBef>
        <a:spcAft>
          <a:spcPct val="0"/>
        </a:spcAft>
        <a:defRPr sz="2500" b="1">
          <a:solidFill>
            <a:srgbClr val="FF9900"/>
          </a:solidFill>
          <a:latin typeface="Arial" charset="0"/>
          <a:ea typeface="MS PGothic" pitchFamily="34" charset="-128"/>
          <a:cs typeface="MS PGothic" charset="0"/>
        </a:defRPr>
      </a:lvl2pPr>
      <a:lvl3pPr algn="l" rtl="0" eaLnBrk="0" fontAlgn="base" hangingPunct="0">
        <a:spcBef>
          <a:spcPct val="0"/>
        </a:spcBef>
        <a:spcAft>
          <a:spcPct val="0"/>
        </a:spcAft>
        <a:defRPr sz="2500" b="1">
          <a:solidFill>
            <a:srgbClr val="FF9900"/>
          </a:solidFill>
          <a:latin typeface="Arial" charset="0"/>
          <a:ea typeface="MS PGothic" pitchFamily="34" charset="-128"/>
          <a:cs typeface="MS PGothic" charset="0"/>
        </a:defRPr>
      </a:lvl3pPr>
      <a:lvl4pPr algn="l" rtl="0" eaLnBrk="0" fontAlgn="base" hangingPunct="0">
        <a:spcBef>
          <a:spcPct val="0"/>
        </a:spcBef>
        <a:spcAft>
          <a:spcPct val="0"/>
        </a:spcAft>
        <a:defRPr sz="2500" b="1">
          <a:solidFill>
            <a:srgbClr val="FF9900"/>
          </a:solidFill>
          <a:latin typeface="Arial" charset="0"/>
          <a:ea typeface="MS PGothic" pitchFamily="34" charset="-128"/>
          <a:cs typeface="MS PGothic" charset="0"/>
        </a:defRPr>
      </a:lvl4pPr>
      <a:lvl5pPr algn="l" rtl="0" eaLnBrk="0" fontAlgn="base" hangingPunct="0">
        <a:spcBef>
          <a:spcPct val="0"/>
        </a:spcBef>
        <a:spcAft>
          <a:spcPct val="0"/>
        </a:spcAft>
        <a:defRPr sz="2500" b="1">
          <a:solidFill>
            <a:srgbClr val="FF9900"/>
          </a:solidFill>
          <a:latin typeface="Arial" charset="0"/>
          <a:ea typeface="MS PGothic" pitchFamily="34" charset="-128"/>
          <a:cs typeface="MS PGothic" charset="0"/>
        </a:defRPr>
      </a:lvl5pPr>
      <a:lvl6pPr marL="424904" algn="l" rtl="0" fontAlgn="base">
        <a:spcBef>
          <a:spcPct val="0"/>
        </a:spcBef>
        <a:spcAft>
          <a:spcPct val="0"/>
        </a:spcAft>
        <a:defRPr sz="3200" b="1">
          <a:solidFill>
            <a:srgbClr val="FF9900"/>
          </a:solidFill>
          <a:latin typeface="Arial Narrow" pitchFamily="34" charset="0"/>
        </a:defRPr>
      </a:lvl6pPr>
      <a:lvl7pPr marL="849847" algn="l" rtl="0" fontAlgn="base">
        <a:spcBef>
          <a:spcPct val="0"/>
        </a:spcBef>
        <a:spcAft>
          <a:spcPct val="0"/>
        </a:spcAft>
        <a:defRPr sz="3200" b="1">
          <a:solidFill>
            <a:srgbClr val="FF9900"/>
          </a:solidFill>
          <a:latin typeface="Arial Narrow" pitchFamily="34" charset="0"/>
        </a:defRPr>
      </a:lvl7pPr>
      <a:lvl8pPr marL="1274802" algn="l" rtl="0" fontAlgn="base">
        <a:spcBef>
          <a:spcPct val="0"/>
        </a:spcBef>
        <a:spcAft>
          <a:spcPct val="0"/>
        </a:spcAft>
        <a:defRPr sz="3200" b="1">
          <a:solidFill>
            <a:srgbClr val="FF9900"/>
          </a:solidFill>
          <a:latin typeface="Arial Narrow" pitchFamily="34" charset="0"/>
        </a:defRPr>
      </a:lvl8pPr>
      <a:lvl9pPr marL="1699739" algn="l" rtl="0" fontAlgn="base">
        <a:spcBef>
          <a:spcPct val="0"/>
        </a:spcBef>
        <a:spcAft>
          <a:spcPct val="0"/>
        </a:spcAft>
        <a:defRPr sz="3200" b="1">
          <a:solidFill>
            <a:srgbClr val="FF9900"/>
          </a:solidFill>
          <a:latin typeface="Arial Narrow" pitchFamily="34" charset="0"/>
        </a:defRPr>
      </a:lvl9pPr>
    </p:titleStyle>
    <p:bodyStyle>
      <a:lvl1pPr marL="315813" indent="-315813" algn="l" rtl="0" eaLnBrk="0" fontAlgn="base" hangingPunct="0">
        <a:spcBef>
          <a:spcPct val="20000"/>
        </a:spcBef>
        <a:spcAft>
          <a:spcPct val="0"/>
        </a:spcAft>
        <a:buClr>
          <a:srgbClr val="FF9900"/>
        </a:buClr>
        <a:buSzPct val="80000"/>
        <a:buFont typeface="Wingdings" pitchFamily="2" charset="2"/>
        <a:buChar char="§"/>
        <a:defRPr sz="2000">
          <a:solidFill>
            <a:schemeClr val="tx1"/>
          </a:solidFill>
          <a:latin typeface="+mn-lt"/>
          <a:ea typeface="MS PGothic" pitchFamily="34" charset="-128"/>
          <a:cs typeface="MS PGothic" charset="0"/>
        </a:defRPr>
      </a:lvl1pPr>
      <a:lvl2pPr marL="687184" indent="-262372" algn="l" rtl="0" eaLnBrk="0" fontAlgn="base" hangingPunct="0">
        <a:spcBef>
          <a:spcPct val="20000"/>
        </a:spcBef>
        <a:spcAft>
          <a:spcPct val="0"/>
        </a:spcAft>
        <a:buClr>
          <a:srgbClr val="FF9900"/>
        </a:buClr>
        <a:buSzPct val="80000"/>
        <a:buFont typeface="Wingdings" pitchFamily="2" charset="2"/>
        <a:buChar char="§"/>
        <a:defRPr sz="2000">
          <a:solidFill>
            <a:schemeClr val="tx1"/>
          </a:solidFill>
          <a:latin typeface="+mn-lt"/>
          <a:ea typeface="MS PGothic" pitchFamily="34" charset="-128"/>
          <a:cs typeface="MS PGothic" charset="0"/>
        </a:defRPr>
      </a:lvl2pPr>
      <a:lvl3pPr marL="1059691" indent="-209056" algn="l" rtl="0" eaLnBrk="0" fontAlgn="base" hangingPunct="0">
        <a:spcBef>
          <a:spcPct val="20000"/>
        </a:spcBef>
        <a:spcAft>
          <a:spcPct val="0"/>
        </a:spcAft>
        <a:buClr>
          <a:srgbClr val="FF9900"/>
        </a:buClr>
        <a:buSzPct val="80000"/>
        <a:buFont typeface="Wingdings" pitchFamily="2" charset="2"/>
        <a:buChar char="§"/>
        <a:defRPr sz="2000">
          <a:solidFill>
            <a:schemeClr val="tx1"/>
          </a:solidFill>
          <a:latin typeface="+mn-lt"/>
          <a:ea typeface="MS PGothic" pitchFamily="34" charset="-128"/>
          <a:cs typeface="MS PGothic" charset="0"/>
        </a:defRPr>
      </a:lvl3pPr>
      <a:lvl4pPr marL="1484427" indent="-209056" algn="l" rtl="0" eaLnBrk="0" fontAlgn="base" hangingPunct="0">
        <a:spcBef>
          <a:spcPct val="20000"/>
        </a:spcBef>
        <a:spcAft>
          <a:spcPct val="0"/>
        </a:spcAft>
        <a:buClr>
          <a:srgbClr val="FF9900"/>
        </a:buClr>
        <a:buSzPct val="80000"/>
        <a:buFont typeface="Wingdings" pitchFamily="2" charset="2"/>
        <a:buChar char="§"/>
        <a:defRPr sz="2000">
          <a:solidFill>
            <a:schemeClr val="tx1"/>
          </a:solidFill>
          <a:latin typeface="+mn-lt"/>
          <a:ea typeface="MS PGothic" pitchFamily="34" charset="-128"/>
          <a:cs typeface="MS PGothic" charset="0"/>
        </a:defRPr>
      </a:lvl4pPr>
      <a:lvl5pPr marL="1909163" indent="-209056" algn="l" rtl="0" eaLnBrk="0" fontAlgn="base" hangingPunct="0">
        <a:spcBef>
          <a:spcPct val="20000"/>
        </a:spcBef>
        <a:spcAft>
          <a:spcPct val="0"/>
        </a:spcAft>
        <a:buClr>
          <a:srgbClr val="FF9900"/>
        </a:buClr>
        <a:buSzPct val="80000"/>
        <a:buFont typeface="Wingdings" pitchFamily="2" charset="2"/>
        <a:buChar char="§"/>
        <a:defRPr sz="2000">
          <a:solidFill>
            <a:schemeClr val="tx1"/>
          </a:solidFill>
          <a:latin typeface="+mn-lt"/>
          <a:ea typeface="MS PGothic" pitchFamily="34" charset="-128"/>
          <a:cs typeface="MS PGothic" charset="0"/>
        </a:defRPr>
      </a:lvl5pPr>
      <a:lvl6pPr marL="2337126" indent="-212340"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762063" indent="-212340"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187011" indent="-212340"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611918" indent="-212340"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49847" rtl="0" eaLnBrk="1" latinLnBrk="0" hangingPunct="1">
        <a:defRPr sz="1800" kern="1200">
          <a:solidFill>
            <a:schemeClr val="tx1"/>
          </a:solidFill>
          <a:latin typeface="+mn-lt"/>
          <a:ea typeface="+mn-ea"/>
          <a:cs typeface="+mn-cs"/>
        </a:defRPr>
      </a:lvl1pPr>
      <a:lvl2pPr marL="424904" algn="l" defTabSz="849847" rtl="0" eaLnBrk="1" latinLnBrk="0" hangingPunct="1">
        <a:defRPr sz="1800" kern="1200">
          <a:solidFill>
            <a:schemeClr val="tx1"/>
          </a:solidFill>
          <a:latin typeface="+mn-lt"/>
          <a:ea typeface="+mn-ea"/>
          <a:cs typeface="+mn-cs"/>
        </a:defRPr>
      </a:lvl2pPr>
      <a:lvl3pPr marL="849847" algn="l" defTabSz="849847" rtl="0" eaLnBrk="1" latinLnBrk="0" hangingPunct="1">
        <a:defRPr sz="1800" kern="1200">
          <a:solidFill>
            <a:schemeClr val="tx1"/>
          </a:solidFill>
          <a:latin typeface="+mn-lt"/>
          <a:ea typeface="+mn-ea"/>
          <a:cs typeface="+mn-cs"/>
        </a:defRPr>
      </a:lvl3pPr>
      <a:lvl4pPr marL="1274802" algn="l" defTabSz="849847" rtl="0" eaLnBrk="1" latinLnBrk="0" hangingPunct="1">
        <a:defRPr sz="1800" kern="1200">
          <a:solidFill>
            <a:schemeClr val="tx1"/>
          </a:solidFill>
          <a:latin typeface="+mn-lt"/>
          <a:ea typeface="+mn-ea"/>
          <a:cs typeface="+mn-cs"/>
        </a:defRPr>
      </a:lvl4pPr>
      <a:lvl5pPr marL="1699739" algn="l" defTabSz="849847" rtl="0" eaLnBrk="1" latinLnBrk="0" hangingPunct="1">
        <a:defRPr sz="1800" kern="1200">
          <a:solidFill>
            <a:schemeClr val="tx1"/>
          </a:solidFill>
          <a:latin typeface="+mn-lt"/>
          <a:ea typeface="+mn-ea"/>
          <a:cs typeface="+mn-cs"/>
        </a:defRPr>
      </a:lvl5pPr>
      <a:lvl6pPr marL="2124683" algn="l" defTabSz="849847" rtl="0" eaLnBrk="1" latinLnBrk="0" hangingPunct="1">
        <a:defRPr sz="1800" kern="1200">
          <a:solidFill>
            <a:schemeClr val="tx1"/>
          </a:solidFill>
          <a:latin typeface="+mn-lt"/>
          <a:ea typeface="+mn-ea"/>
          <a:cs typeface="+mn-cs"/>
        </a:defRPr>
      </a:lvl6pPr>
      <a:lvl7pPr marL="2549602" algn="l" defTabSz="849847" rtl="0" eaLnBrk="1" latinLnBrk="0" hangingPunct="1">
        <a:defRPr sz="1800" kern="1200">
          <a:solidFill>
            <a:schemeClr val="tx1"/>
          </a:solidFill>
          <a:latin typeface="+mn-lt"/>
          <a:ea typeface="+mn-ea"/>
          <a:cs typeface="+mn-cs"/>
        </a:defRPr>
      </a:lvl7pPr>
      <a:lvl8pPr marL="2974537" algn="l" defTabSz="849847" rtl="0" eaLnBrk="1" latinLnBrk="0" hangingPunct="1">
        <a:defRPr sz="1800" kern="1200">
          <a:solidFill>
            <a:schemeClr val="tx1"/>
          </a:solidFill>
          <a:latin typeface="+mn-lt"/>
          <a:ea typeface="+mn-ea"/>
          <a:cs typeface="+mn-cs"/>
        </a:defRPr>
      </a:lvl8pPr>
      <a:lvl9pPr marL="3399447" algn="l" defTabSz="84984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251815" y="274638"/>
            <a:ext cx="6481763" cy="706437"/>
          </a:xfrm>
          <a:prstGeom prst="rect">
            <a:avLst/>
          </a:prstGeom>
          <a:noFill/>
          <a:ln w="9525">
            <a:noFill/>
            <a:miter lim="800000"/>
            <a:headEnd/>
            <a:tailEnd/>
          </a:ln>
        </p:spPr>
        <p:txBody>
          <a:bodyPr vert="horz" wrap="square" lIns="82920" tIns="41634" rIns="82920" bIns="41634" numCol="1" anchor="ctr" anchorCtr="0" compatLnSpc="1">
            <a:prstTxWarp prst="textNoShape">
              <a:avLst/>
            </a:prstTxWarp>
          </a:bodyPr>
          <a:lstStyle/>
          <a:p>
            <a:pPr lvl="0"/>
            <a:r>
              <a:rPr lang="en-ZA"/>
              <a:t>Click to edit Master title style</a:t>
            </a:r>
          </a:p>
        </p:txBody>
      </p:sp>
      <p:sp>
        <p:nvSpPr>
          <p:cNvPr id="109571" name="Rectangle 3"/>
          <p:cNvSpPr>
            <a:spLocks noGrp="1" noChangeArrowheads="1"/>
          </p:cNvSpPr>
          <p:nvPr>
            <p:ph type="body" idx="1"/>
          </p:nvPr>
        </p:nvSpPr>
        <p:spPr bwMode="auto">
          <a:xfrm>
            <a:off x="250825" y="1341439"/>
            <a:ext cx="8642350" cy="4784725"/>
          </a:xfrm>
          <a:prstGeom prst="rect">
            <a:avLst/>
          </a:prstGeom>
          <a:noFill/>
          <a:ln w="9525">
            <a:noFill/>
            <a:miter lim="800000"/>
            <a:headEnd/>
            <a:tailEnd/>
          </a:ln>
        </p:spPr>
        <p:txBody>
          <a:bodyPr vert="horz" wrap="square" lIns="82920" tIns="41634" rIns="82920" bIns="41634" numCol="1" anchor="t" anchorCtr="0" compatLnSpc="1">
            <a:prstTxWarp prst="textNoShape">
              <a:avLst/>
            </a:prstTxWarp>
          </a:bodyPr>
          <a:lstStyle/>
          <a:p>
            <a:pPr lvl="0"/>
            <a:r>
              <a:rPr lang="en-ZA"/>
              <a:t>Click to edit Master text styles</a:t>
            </a:r>
          </a:p>
          <a:p>
            <a:pPr lvl="1"/>
            <a:r>
              <a:rPr lang="en-ZA"/>
              <a:t>Second level</a:t>
            </a:r>
          </a:p>
          <a:p>
            <a:pPr lvl="2"/>
            <a:r>
              <a:rPr lang="en-ZA"/>
              <a:t>Third level</a:t>
            </a:r>
          </a:p>
          <a:p>
            <a:pPr lvl="3"/>
            <a:r>
              <a:rPr lang="en-ZA"/>
              <a:t>Fourth level</a:t>
            </a:r>
          </a:p>
          <a:p>
            <a:pPr lvl="4"/>
            <a:r>
              <a:rPr lang="en-ZA"/>
              <a:t>Fifth level</a:t>
            </a:r>
          </a:p>
        </p:txBody>
      </p:sp>
      <p:sp>
        <p:nvSpPr>
          <p:cNvPr id="1030" name="Rectangle 6"/>
          <p:cNvSpPr>
            <a:spLocks noGrp="1" noChangeArrowheads="1"/>
          </p:cNvSpPr>
          <p:nvPr>
            <p:ph type="sldNum" sz="quarter" idx="4"/>
          </p:nvPr>
        </p:nvSpPr>
        <p:spPr bwMode="auto">
          <a:xfrm>
            <a:off x="3505201" y="6453188"/>
            <a:ext cx="2133600" cy="404812"/>
          </a:xfrm>
          <a:prstGeom prst="rect">
            <a:avLst/>
          </a:prstGeom>
          <a:noFill/>
          <a:ln w="9525">
            <a:noFill/>
            <a:miter lim="800000"/>
            <a:headEnd/>
            <a:tailEnd/>
          </a:ln>
          <a:effectLst/>
        </p:spPr>
        <p:txBody>
          <a:bodyPr vert="horz" wrap="square" lIns="82920" tIns="41634" rIns="82920" bIns="41634" numCol="1" anchor="t" anchorCtr="0" compatLnSpc="1">
            <a:prstTxWarp prst="textNoShape">
              <a:avLst/>
            </a:prstTxWarp>
          </a:bodyPr>
          <a:lstStyle>
            <a:lvl1pPr algn="ctr" fontAlgn="auto">
              <a:spcBef>
                <a:spcPts val="0"/>
              </a:spcBef>
              <a:spcAft>
                <a:spcPts val="0"/>
              </a:spcAft>
              <a:defRPr sz="1400">
                <a:solidFill>
                  <a:schemeClr val="bg1"/>
                </a:solidFill>
                <a:latin typeface="Arial" pitchFamily="34" charset="0"/>
                <a:cs typeface="+mn-cs"/>
              </a:defRPr>
            </a:lvl1pPr>
          </a:lstStyle>
          <a:p>
            <a:pPr>
              <a:defRPr/>
            </a:pPr>
            <a:fld id="{961A85B7-C379-408D-9E4C-30F3C9BBFFCE}"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542056495"/>
      </p:ext>
    </p:extLst>
  </p:cSld>
  <p:clrMap bg1="lt1" tx1="dk1" bg2="lt2" tx2="dk2" accent1="accent1" accent2="accent2" accent3="accent3" accent4="accent4" accent5="accent5" accent6="accent6" hlink="hlink" folHlink="folHlink"/>
  <p:sldLayoutIdLst>
    <p:sldLayoutId id="2147484845" r:id="rId1"/>
    <p:sldLayoutId id="2147484846" r:id="rId2"/>
    <p:sldLayoutId id="2147484847" r:id="rId3"/>
    <p:sldLayoutId id="2147484848" r:id="rId4"/>
    <p:sldLayoutId id="2147484849" r:id="rId5"/>
    <p:sldLayoutId id="2147484850" r:id="rId6"/>
    <p:sldLayoutId id="2147484851" r:id="rId7"/>
    <p:sldLayoutId id="2147484852" r:id="rId8"/>
    <p:sldLayoutId id="2147484853" r:id="rId9"/>
    <p:sldLayoutId id="2147484854" r:id="rId10"/>
    <p:sldLayoutId id="2147484855" r:id="rId11"/>
    <p:sldLayoutId id="2147484856" r:id="rId12"/>
    <p:sldLayoutId id="2147484857" r:id="rId13"/>
    <p:sldLayoutId id="2147484858" r:id="rId14"/>
  </p:sldLayoutIdLst>
  <p:hf hdr="0" ftr="0" dt="0"/>
  <p:txStyles>
    <p:titleStyle>
      <a:lvl1pPr algn="l" rtl="0" eaLnBrk="0" fontAlgn="base" hangingPunct="0">
        <a:spcBef>
          <a:spcPct val="0"/>
        </a:spcBef>
        <a:spcAft>
          <a:spcPct val="0"/>
        </a:spcAft>
        <a:defRPr sz="3200" b="1">
          <a:solidFill>
            <a:srgbClr val="FF9933"/>
          </a:solidFill>
          <a:latin typeface="+mj-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15993" algn="l" rtl="0" fontAlgn="base">
        <a:spcBef>
          <a:spcPct val="0"/>
        </a:spcBef>
        <a:spcAft>
          <a:spcPct val="0"/>
        </a:spcAft>
        <a:defRPr sz="3200" b="1">
          <a:solidFill>
            <a:srgbClr val="FF9900"/>
          </a:solidFill>
          <a:latin typeface="Arial Narrow" pitchFamily="34" charset="0"/>
        </a:defRPr>
      </a:lvl6pPr>
      <a:lvl7pPr marL="831914" algn="l" rtl="0" fontAlgn="base">
        <a:spcBef>
          <a:spcPct val="0"/>
        </a:spcBef>
        <a:spcAft>
          <a:spcPct val="0"/>
        </a:spcAft>
        <a:defRPr sz="3200" b="1">
          <a:solidFill>
            <a:srgbClr val="FF9900"/>
          </a:solidFill>
          <a:latin typeface="Arial Narrow" pitchFamily="34" charset="0"/>
        </a:defRPr>
      </a:lvl7pPr>
      <a:lvl8pPr marL="1247942" algn="l" rtl="0" fontAlgn="base">
        <a:spcBef>
          <a:spcPct val="0"/>
        </a:spcBef>
        <a:spcAft>
          <a:spcPct val="0"/>
        </a:spcAft>
        <a:defRPr sz="3200" b="1">
          <a:solidFill>
            <a:srgbClr val="FF9900"/>
          </a:solidFill>
          <a:latin typeface="Arial Narrow" pitchFamily="34" charset="0"/>
        </a:defRPr>
      </a:lvl8pPr>
      <a:lvl9pPr marL="1663857" algn="l" rtl="0" fontAlgn="base">
        <a:spcBef>
          <a:spcPct val="0"/>
        </a:spcBef>
        <a:spcAft>
          <a:spcPct val="0"/>
        </a:spcAft>
        <a:defRPr sz="3200" b="1">
          <a:solidFill>
            <a:srgbClr val="FF9900"/>
          </a:solidFill>
          <a:latin typeface="Arial Narrow" pitchFamily="34" charset="0"/>
        </a:defRPr>
      </a:lvl9pPr>
    </p:titleStyle>
    <p:bodyStyle>
      <a:lvl1pPr marL="312010" indent="-312010" algn="l" rtl="0" eaLnBrk="0" fontAlgn="base" hangingPunct="0">
        <a:spcBef>
          <a:spcPct val="20000"/>
        </a:spcBef>
        <a:spcAft>
          <a:spcPct val="0"/>
        </a:spcAft>
        <a:buClr>
          <a:srgbClr val="FFC285"/>
        </a:buClr>
        <a:buSzPct val="80000"/>
        <a:buFont typeface="Wingdings" pitchFamily="2" charset="2"/>
        <a:buChar char="§"/>
        <a:defRPr sz="2800">
          <a:solidFill>
            <a:schemeClr val="tx1"/>
          </a:solidFill>
          <a:latin typeface="+mn-lt"/>
          <a:ea typeface="+mn-ea"/>
          <a:cs typeface="+mn-cs"/>
        </a:defRPr>
      </a:lvl1pPr>
      <a:lvl2pPr marL="675865" indent="-259999" algn="l" rtl="0" eaLnBrk="0" fontAlgn="base" hangingPunct="0">
        <a:spcBef>
          <a:spcPct val="20000"/>
        </a:spcBef>
        <a:spcAft>
          <a:spcPct val="0"/>
        </a:spcAft>
        <a:buClr>
          <a:srgbClr val="FFC285"/>
        </a:buClr>
        <a:buSzPct val="80000"/>
        <a:buFont typeface="Wingdings" pitchFamily="2" charset="2"/>
        <a:buChar char="§"/>
        <a:defRPr sz="2400">
          <a:solidFill>
            <a:schemeClr val="tx1"/>
          </a:solidFill>
          <a:latin typeface="+mn-lt"/>
        </a:defRPr>
      </a:lvl2pPr>
      <a:lvl3pPr marL="1039890" indent="-207822" algn="l" rtl="0" eaLnBrk="0" fontAlgn="base" hangingPunct="0">
        <a:spcBef>
          <a:spcPct val="20000"/>
        </a:spcBef>
        <a:spcAft>
          <a:spcPct val="0"/>
        </a:spcAft>
        <a:buClr>
          <a:srgbClr val="FFC285"/>
        </a:buClr>
        <a:buSzPct val="80000"/>
        <a:buFont typeface="Wingdings" pitchFamily="2" charset="2"/>
        <a:buChar char="§"/>
        <a:defRPr sz="2000">
          <a:solidFill>
            <a:schemeClr val="tx1"/>
          </a:solidFill>
          <a:latin typeface="+mn-lt"/>
        </a:defRPr>
      </a:lvl3pPr>
      <a:lvl4pPr marL="1455852" indent="-207822" algn="l" rtl="0" eaLnBrk="0" fontAlgn="base" hangingPunct="0">
        <a:spcBef>
          <a:spcPct val="20000"/>
        </a:spcBef>
        <a:spcAft>
          <a:spcPct val="0"/>
        </a:spcAft>
        <a:buClr>
          <a:srgbClr val="FFC285"/>
        </a:buClr>
        <a:buSzPct val="80000"/>
        <a:buFont typeface="Wingdings" pitchFamily="2" charset="2"/>
        <a:buChar char="§"/>
        <a:defRPr sz="2000">
          <a:solidFill>
            <a:schemeClr val="tx1"/>
          </a:solidFill>
          <a:latin typeface="+mn-lt"/>
        </a:defRPr>
      </a:lvl4pPr>
      <a:lvl5pPr marL="1871824" indent="-207822" algn="l" rtl="0" eaLnBrk="0" fontAlgn="base" hangingPunct="0">
        <a:spcBef>
          <a:spcPct val="20000"/>
        </a:spcBef>
        <a:spcAft>
          <a:spcPct val="0"/>
        </a:spcAft>
        <a:buClr>
          <a:srgbClr val="FFC285"/>
        </a:buClr>
        <a:buSzPct val="80000"/>
        <a:buFont typeface="Wingdings" pitchFamily="2" charset="2"/>
        <a:buChar char="§"/>
        <a:defRPr sz="1600">
          <a:solidFill>
            <a:schemeClr val="tx1"/>
          </a:solidFill>
          <a:latin typeface="+mn-lt"/>
        </a:defRPr>
      </a:lvl5pPr>
      <a:lvl6pPr marL="2287776" indent="-207822"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703737" indent="-207822"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119700" indent="-207822"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535642" indent="-207822"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31914" rtl="0" eaLnBrk="1" latinLnBrk="0" hangingPunct="1">
        <a:defRPr sz="1800" kern="1200">
          <a:solidFill>
            <a:schemeClr val="tx1"/>
          </a:solidFill>
          <a:latin typeface="+mn-lt"/>
          <a:ea typeface="+mn-ea"/>
          <a:cs typeface="+mn-cs"/>
        </a:defRPr>
      </a:lvl1pPr>
      <a:lvl2pPr marL="415993" algn="l" defTabSz="831914" rtl="0" eaLnBrk="1" latinLnBrk="0" hangingPunct="1">
        <a:defRPr sz="1800" kern="1200">
          <a:solidFill>
            <a:schemeClr val="tx1"/>
          </a:solidFill>
          <a:latin typeface="+mn-lt"/>
          <a:ea typeface="+mn-ea"/>
          <a:cs typeface="+mn-cs"/>
        </a:defRPr>
      </a:lvl2pPr>
      <a:lvl3pPr marL="831914" algn="l" defTabSz="831914" rtl="0" eaLnBrk="1" latinLnBrk="0" hangingPunct="1">
        <a:defRPr sz="1800" kern="1200">
          <a:solidFill>
            <a:schemeClr val="tx1"/>
          </a:solidFill>
          <a:latin typeface="+mn-lt"/>
          <a:ea typeface="+mn-ea"/>
          <a:cs typeface="+mn-cs"/>
        </a:defRPr>
      </a:lvl3pPr>
      <a:lvl4pPr marL="1247942" algn="l" defTabSz="831914" rtl="0" eaLnBrk="1" latinLnBrk="0" hangingPunct="1">
        <a:defRPr sz="1800" kern="1200">
          <a:solidFill>
            <a:schemeClr val="tx1"/>
          </a:solidFill>
          <a:latin typeface="+mn-lt"/>
          <a:ea typeface="+mn-ea"/>
          <a:cs typeface="+mn-cs"/>
        </a:defRPr>
      </a:lvl4pPr>
      <a:lvl5pPr marL="1663857" algn="l" defTabSz="831914" rtl="0" eaLnBrk="1" latinLnBrk="0" hangingPunct="1">
        <a:defRPr sz="1800" kern="1200">
          <a:solidFill>
            <a:schemeClr val="tx1"/>
          </a:solidFill>
          <a:latin typeface="+mn-lt"/>
          <a:ea typeface="+mn-ea"/>
          <a:cs typeface="+mn-cs"/>
        </a:defRPr>
      </a:lvl5pPr>
      <a:lvl6pPr marL="2079797" algn="l" defTabSz="831914" rtl="0" eaLnBrk="1" latinLnBrk="0" hangingPunct="1">
        <a:defRPr sz="1800" kern="1200">
          <a:solidFill>
            <a:schemeClr val="tx1"/>
          </a:solidFill>
          <a:latin typeface="+mn-lt"/>
          <a:ea typeface="+mn-ea"/>
          <a:cs typeface="+mn-cs"/>
        </a:defRPr>
      </a:lvl6pPr>
      <a:lvl7pPr marL="2495772" algn="l" defTabSz="831914" rtl="0" eaLnBrk="1" latinLnBrk="0" hangingPunct="1">
        <a:defRPr sz="1800" kern="1200">
          <a:solidFill>
            <a:schemeClr val="tx1"/>
          </a:solidFill>
          <a:latin typeface="+mn-lt"/>
          <a:ea typeface="+mn-ea"/>
          <a:cs typeface="+mn-cs"/>
        </a:defRPr>
      </a:lvl7pPr>
      <a:lvl8pPr marL="2911734" algn="l" defTabSz="831914" rtl="0" eaLnBrk="1" latinLnBrk="0" hangingPunct="1">
        <a:defRPr sz="1800" kern="1200">
          <a:solidFill>
            <a:schemeClr val="tx1"/>
          </a:solidFill>
          <a:latin typeface="+mn-lt"/>
          <a:ea typeface="+mn-ea"/>
          <a:cs typeface="+mn-cs"/>
        </a:defRPr>
      </a:lvl8pPr>
      <a:lvl9pPr marL="3327663" algn="l" defTabSz="83191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bwMode="auto">
          <a:xfrm>
            <a:off x="251635" y="274638"/>
            <a:ext cx="6481763" cy="706437"/>
          </a:xfrm>
          <a:prstGeom prst="rect">
            <a:avLst/>
          </a:prstGeom>
          <a:noFill/>
          <a:ln w="9525">
            <a:noFill/>
            <a:miter lim="800000"/>
            <a:headEnd/>
            <a:tailEnd/>
          </a:ln>
        </p:spPr>
        <p:txBody>
          <a:bodyPr vert="horz" wrap="square" lIns="83341" tIns="41840" rIns="83341" bIns="41840" numCol="1" anchor="ctr" anchorCtr="0" compatLnSpc="1">
            <a:prstTxWarp prst="textNoShape">
              <a:avLst/>
            </a:prstTxWarp>
          </a:bodyPr>
          <a:lstStyle/>
          <a:p>
            <a:pPr lvl="0"/>
            <a:r>
              <a:rPr lang="en-ZA"/>
              <a:t>Click to edit Master title style</a:t>
            </a:r>
          </a:p>
        </p:txBody>
      </p:sp>
      <p:sp>
        <p:nvSpPr>
          <p:cNvPr id="253955" name="Rectangle 3"/>
          <p:cNvSpPr>
            <a:spLocks noGrp="1" noChangeArrowheads="1"/>
          </p:cNvSpPr>
          <p:nvPr>
            <p:ph type="body" idx="1"/>
          </p:nvPr>
        </p:nvSpPr>
        <p:spPr bwMode="auto">
          <a:xfrm>
            <a:off x="250825" y="1341439"/>
            <a:ext cx="8642350" cy="4784725"/>
          </a:xfrm>
          <a:prstGeom prst="rect">
            <a:avLst/>
          </a:prstGeom>
          <a:noFill/>
          <a:ln w="9525">
            <a:noFill/>
            <a:miter lim="800000"/>
            <a:headEnd/>
            <a:tailEnd/>
          </a:ln>
        </p:spPr>
        <p:txBody>
          <a:bodyPr vert="horz" wrap="square" lIns="83341" tIns="41840" rIns="83341" bIns="41840" numCol="1" anchor="t" anchorCtr="0" compatLnSpc="1">
            <a:prstTxWarp prst="textNoShape">
              <a:avLst/>
            </a:prstTxWarp>
          </a:bodyPr>
          <a:lstStyle/>
          <a:p>
            <a:pPr lvl="0"/>
            <a:r>
              <a:rPr lang="en-ZA"/>
              <a:t>Click to edit Master text styles</a:t>
            </a:r>
          </a:p>
          <a:p>
            <a:pPr lvl="1"/>
            <a:r>
              <a:rPr lang="en-ZA"/>
              <a:t>Second level</a:t>
            </a:r>
          </a:p>
          <a:p>
            <a:pPr lvl="2"/>
            <a:r>
              <a:rPr lang="en-ZA"/>
              <a:t>Third level</a:t>
            </a:r>
          </a:p>
          <a:p>
            <a:pPr lvl="3"/>
            <a:r>
              <a:rPr lang="en-ZA"/>
              <a:t>Fourth level</a:t>
            </a:r>
          </a:p>
          <a:p>
            <a:pPr lvl="4"/>
            <a:r>
              <a:rPr lang="en-ZA"/>
              <a:t>Fifth level</a:t>
            </a:r>
          </a:p>
        </p:txBody>
      </p:sp>
      <p:sp>
        <p:nvSpPr>
          <p:cNvPr id="1030" name="Rectangle 6"/>
          <p:cNvSpPr>
            <a:spLocks noGrp="1" noChangeArrowheads="1"/>
          </p:cNvSpPr>
          <p:nvPr>
            <p:ph type="sldNum" sz="quarter" idx="4"/>
          </p:nvPr>
        </p:nvSpPr>
        <p:spPr bwMode="auto">
          <a:xfrm>
            <a:off x="3505201" y="6453188"/>
            <a:ext cx="2133600" cy="404812"/>
          </a:xfrm>
          <a:prstGeom prst="rect">
            <a:avLst/>
          </a:prstGeom>
          <a:noFill/>
          <a:ln w="9525">
            <a:noFill/>
            <a:miter lim="800000"/>
            <a:headEnd/>
            <a:tailEnd/>
          </a:ln>
          <a:effectLst/>
        </p:spPr>
        <p:txBody>
          <a:bodyPr vert="horz" wrap="square" lIns="83341" tIns="41840" rIns="83341" bIns="41840" numCol="1" anchor="t" anchorCtr="0" compatLnSpc="1">
            <a:prstTxWarp prst="textNoShape">
              <a:avLst/>
            </a:prstTxWarp>
          </a:bodyPr>
          <a:lstStyle>
            <a:lvl1pPr algn="ctr" fontAlgn="auto">
              <a:spcBef>
                <a:spcPts val="0"/>
              </a:spcBef>
              <a:spcAft>
                <a:spcPts val="0"/>
              </a:spcAft>
              <a:defRPr sz="1400">
                <a:solidFill>
                  <a:schemeClr val="bg1"/>
                </a:solidFill>
                <a:latin typeface="Arial" pitchFamily="34" charset="0"/>
                <a:cs typeface="+mn-cs"/>
              </a:defRPr>
            </a:lvl1pPr>
          </a:lstStyle>
          <a:p>
            <a:pPr>
              <a:defRPr/>
            </a:pPr>
            <a:fld id="{FCE828C3-D0CD-4FE1-8E73-51DE83C0BF9A}"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403464297"/>
      </p:ext>
    </p:extLst>
  </p:cSld>
  <p:clrMap bg1="lt1" tx1="dk1" bg2="lt2" tx2="dk2" accent1="accent1" accent2="accent2" accent3="accent3" accent4="accent4" accent5="accent5" accent6="accent6" hlink="hlink" folHlink="folHlink"/>
  <p:sldLayoutIdLst>
    <p:sldLayoutId id="2147484915" r:id="rId1"/>
    <p:sldLayoutId id="2147484916" r:id="rId2"/>
    <p:sldLayoutId id="2147484917" r:id="rId3"/>
    <p:sldLayoutId id="2147484918" r:id="rId4"/>
    <p:sldLayoutId id="2147484919" r:id="rId5"/>
    <p:sldLayoutId id="2147484920" r:id="rId6"/>
    <p:sldLayoutId id="2147484921" r:id="rId7"/>
    <p:sldLayoutId id="2147484922" r:id="rId8"/>
    <p:sldLayoutId id="2147484923" r:id="rId9"/>
    <p:sldLayoutId id="2147484924" r:id="rId10"/>
    <p:sldLayoutId id="2147484925" r:id="rId11"/>
    <p:sldLayoutId id="2147484926" r:id="rId12"/>
    <p:sldLayoutId id="2147484927" r:id="rId13"/>
    <p:sldLayoutId id="2147484928" r:id="rId14"/>
  </p:sldLayoutIdLst>
  <p:hf hdr="0" ftr="0" dt="0"/>
  <p:txStyles>
    <p:titleStyle>
      <a:lvl1pPr algn="l" rtl="0" eaLnBrk="0" fontAlgn="base" hangingPunct="0">
        <a:spcBef>
          <a:spcPct val="0"/>
        </a:spcBef>
        <a:spcAft>
          <a:spcPct val="0"/>
        </a:spcAft>
        <a:defRPr sz="3200" b="1">
          <a:solidFill>
            <a:srgbClr val="FF9933"/>
          </a:solidFill>
          <a:latin typeface="+mj-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18188" algn="l" rtl="0" fontAlgn="base">
        <a:spcBef>
          <a:spcPct val="0"/>
        </a:spcBef>
        <a:spcAft>
          <a:spcPct val="0"/>
        </a:spcAft>
        <a:defRPr sz="3200" b="1">
          <a:solidFill>
            <a:srgbClr val="FF9900"/>
          </a:solidFill>
          <a:latin typeface="Arial Narrow" pitchFamily="34" charset="0"/>
        </a:defRPr>
      </a:lvl6pPr>
      <a:lvl7pPr marL="836309" algn="l" rtl="0" fontAlgn="base">
        <a:spcBef>
          <a:spcPct val="0"/>
        </a:spcBef>
        <a:spcAft>
          <a:spcPct val="0"/>
        </a:spcAft>
        <a:defRPr sz="3200" b="1">
          <a:solidFill>
            <a:srgbClr val="FF9900"/>
          </a:solidFill>
          <a:latin typeface="Arial Narrow" pitchFamily="34" charset="0"/>
        </a:defRPr>
      </a:lvl7pPr>
      <a:lvl8pPr marL="1254535" algn="l" rtl="0" fontAlgn="base">
        <a:spcBef>
          <a:spcPct val="0"/>
        </a:spcBef>
        <a:spcAft>
          <a:spcPct val="0"/>
        </a:spcAft>
        <a:defRPr sz="3200" b="1">
          <a:solidFill>
            <a:srgbClr val="FF9900"/>
          </a:solidFill>
          <a:latin typeface="Arial Narrow" pitchFamily="34" charset="0"/>
        </a:defRPr>
      </a:lvl8pPr>
      <a:lvl9pPr marL="1672636" algn="l" rtl="0" fontAlgn="base">
        <a:spcBef>
          <a:spcPct val="0"/>
        </a:spcBef>
        <a:spcAft>
          <a:spcPct val="0"/>
        </a:spcAft>
        <a:defRPr sz="3200" b="1">
          <a:solidFill>
            <a:srgbClr val="FF9900"/>
          </a:solidFill>
          <a:latin typeface="Arial Narrow" pitchFamily="34" charset="0"/>
        </a:defRPr>
      </a:lvl9pPr>
    </p:titleStyle>
    <p:bodyStyle>
      <a:lvl1pPr marL="313658" indent="-313658" algn="l" rtl="0" eaLnBrk="0" fontAlgn="base" hangingPunct="0">
        <a:spcBef>
          <a:spcPct val="20000"/>
        </a:spcBef>
        <a:spcAft>
          <a:spcPct val="0"/>
        </a:spcAft>
        <a:buClr>
          <a:srgbClr val="FFC285"/>
        </a:buClr>
        <a:buSzPct val="80000"/>
        <a:buFont typeface="Wingdings" pitchFamily="2" charset="2"/>
        <a:buChar char="§"/>
        <a:defRPr sz="2800">
          <a:solidFill>
            <a:schemeClr val="tx1"/>
          </a:solidFill>
          <a:latin typeface="+mn-lt"/>
          <a:ea typeface="+mn-ea"/>
          <a:cs typeface="+mn-cs"/>
        </a:defRPr>
      </a:lvl1pPr>
      <a:lvl2pPr marL="679436" indent="-261360" algn="l" rtl="0" eaLnBrk="0" fontAlgn="base" hangingPunct="0">
        <a:spcBef>
          <a:spcPct val="20000"/>
        </a:spcBef>
        <a:spcAft>
          <a:spcPct val="0"/>
        </a:spcAft>
        <a:buClr>
          <a:srgbClr val="FFC285"/>
        </a:buClr>
        <a:buSzPct val="80000"/>
        <a:buFont typeface="Wingdings" pitchFamily="2" charset="2"/>
        <a:buChar char="§"/>
        <a:defRPr sz="2400">
          <a:solidFill>
            <a:schemeClr val="tx1"/>
          </a:solidFill>
          <a:latin typeface="+mn-lt"/>
        </a:defRPr>
      </a:lvl2pPr>
      <a:lvl3pPr marL="1045396" indent="-208921" algn="l" rtl="0" eaLnBrk="0" fontAlgn="base" hangingPunct="0">
        <a:spcBef>
          <a:spcPct val="20000"/>
        </a:spcBef>
        <a:spcAft>
          <a:spcPct val="0"/>
        </a:spcAft>
        <a:buClr>
          <a:srgbClr val="FFC285"/>
        </a:buClr>
        <a:buSzPct val="80000"/>
        <a:buFont typeface="Wingdings" pitchFamily="2" charset="2"/>
        <a:buChar char="§"/>
        <a:defRPr sz="2000">
          <a:solidFill>
            <a:schemeClr val="tx1"/>
          </a:solidFill>
          <a:latin typeface="+mn-lt"/>
        </a:defRPr>
      </a:lvl3pPr>
      <a:lvl4pPr marL="1463560" indent="-208921" algn="l" rtl="0" eaLnBrk="0" fontAlgn="base" hangingPunct="0">
        <a:spcBef>
          <a:spcPct val="20000"/>
        </a:spcBef>
        <a:spcAft>
          <a:spcPct val="0"/>
        </a:spcAft>
        <a:buClr>
          <a:srgbClr val="FFC285"/>
        </a:buClr>
        <a:buSzPct val="80000"/>
        <a:buFont typeface="Wingdings" pitchFamily="2" charset="2"/>
        <a:buChar char="§"/>
        <a:defRPr sz="2000">
          <a:solidFill>
            <a:schemeClr val="tx1"/>
          </a:solidFill>
          <a:latin typeface="+mn-lt"/>
        </a:defRPr>
      </a:lvl4pPr>
      <a:lvl5pPr marL="1881723" indent="-208921" algn="l" rtl="0" eaLnBrk="0" fontAlgn="base" hangingPunct="0">
        <a:spcBef>
          <a:spcPct val="20000"/>
        </a:spcBef>
        <a:spcAft>
          <a:spcPct val="0"/>
        </a:spcAft>
        <a:buClr>
          <a:srgbClr val="FFC285"/>
        </a:buClr>
        <a:buSzPct val="80000"/>
        <a:buFont typeface="Wingdings" pitchFamily="2" charset="2"/>
        <a:buChar char="§"/>
        <a:defRPr sz="1600">
          <a:solidFill>
            <a:schemeClr val="tx1"/>
          </a:solidFill>
          <a:latin typeface="+mn-lt"/>
        </a:defRPr>
      </a:lvl5pPr>
      <a:lvl6pPr marL="2299870" indent="-208921"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718026" indent="-208921"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136206" indent="-208921"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554336" indent="-208921"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36309" rtl="0" eaLnBrk="1" latinLnBrk="0" hangingPunct="1">
        <a:defRPr sz="1800" kern="1200">
          <a:solidFill>
            <a:schemeClr val="tx1"/>
          </a:solidFill>
          <a:latin typeface="+mn-lt"/>
          <a:ea typeface="+mn-ea"/>
          <a:cs typeface="+mn-cs"/>
        </a:defRPr>
      </a:lvl1pPr>
      <a:lvl2pPr marL="418188" algn="l" defTabSz="836309" rtl="0" eaLnBrk="1" latinLnBrk="0" hangingPunct="1">
        <a:defRPr sz="1800" kern="1200">
          <a:solidFill>
            <a:schemeClr val="tx1"/>
          </a:solidFill>
          <a:latin typeface="+mn-lt"/>
          <a:ea typeface="+mn-ea"/>
          <a:cs typeface="+mn-cs"/>
        </a:defRPr>
      </a:lvl2pPr>
      <a:lvl3pPr marL="836309" algn="l" defTabSz="836309" rtl="0" eaLnBrk="1" latinLnBrk="0" hangingPunct="1">
        <a:defRPr sz="1800" kern="1200">
          <a:solidFill>
            <a:schemeClr val="tx1"/>
          </a:solidFill>
          <a:latin typeface="+mn-lt"/>
          <a:ea typeface="+mn-ea"/>
          <a:cs typeface="+mn-cs"/>
        </a:defRPr>
      </a:lvl3pPr>
      <a:lvl4pPr marL="1254535" algn="l" defTabSz="836309" rtl="0" eaLnBrk="1" latinLnBrk="0" hangingPunct="1">
        <a:defRPr sz="1800" kern="1200">
          <a:solidFill>
            <a:schemeClr val="tx1"/>
          </a:solidFill>
          <a:latin typeface="+mn-lt"/>
          <a:ea typeface="+mn-ea"/>
          <a:cs typeface="+mn-cs"/>
        </a:defRPr>
      </a:lvl4pPr>
      <a:lvl5pPr marL="1672636" algn="l" defTabSz="836309" rtl="0" eaLnBrk="1" latinLnBrk="0" hangingPunct="1">
        <a:defRPr sz="1800" kern="1200">
          <a:solidFill>
            <a:schemeClr val="tx1"/>
          </a:solidFill>
          <a:latin typeface="+mn-lt"/>
          <a:ea typeface="+mn-ea"/>
          <a:cs typeface="+mn-cs"/>
        </a:defRPr>
      </a:lvl5pPr>
      <a:lvl6pPr marL="2090793" algn="l" defTabSz="836309" rtl="0" eaLnBrk="1" latinLnBrk="0" hangingPunct="1">
        <a:defRPr sz="1800" kern="1200">
          <a:solidFill>
            <a:schemeClr val="tx1"/>
          </a:solidFill>
          <a:latin typeface="+mn-lt"/>
          <a:ea typeface="+mn-ea"/>
          <a:cs typeface="+mn-cs"/>
        </a:defRPr>
      </a:lvl6pPr>
      <a:lvl7pPr marL="2508957" algn="l" defTabSz="836309" rtl="0" eaLnBrk="1" latinLnBrk="0" hangingPunct="1">
        <a:defRPr sz="1800" kern="1200">
          <a:solidFill>
            <a:schemeClr val="tx1"/>
          </a:solidFill>
          <a:latin typeface="+mn-lt"/>
          <a:ea typeface="+mn-ea"/>
          <a:cs typeface="+mn-cs"/>
        </a:defRPr>
      </a:lvl7pPr>
      <a:lvl8pPr marL="2927113" algn="l" defTabSz="836309" rtl="0" eaLnBrk="1" latinLnBrk="0" hangingPunct="1">
        <a:defRPr sz="1800" kern="1200">
          <a:solidFill>
            <a:schemeClr val="tx1"/>
          </a:solidFill>
          <a:latin typeface="+mn-lt"/>
          <a:ea typeface="+mn-ea"/>
          <a:cs typeface="+mn-cs"/>
        </a:defRPr>
      </a:lvl8pPr>
      <a:lvl9pPr marL="3345249" algn="l" defTabSz="83630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bwMode="auto">
          <a:xfrm>
            <a:off x="251635" y="274638"/>
            <a:ext cx="6481763" cy="706437"/>
          </a:xfrm>
          <a:prstGeom prst="rect">
            <a:avLst/>
          </a:prstGeom>
          <a:noFill/>
          <a:ln w="9525">
            <a:noFill/>
            <a:miter lim="800000"/>
            <a:headEnd/>
            <a:tailEnd/>
          </a:ln>
        </p:spPr>
        <p:txBody>
          <a:bodyPr vert="horz" wrap="square" lIns="82744" tIns="41548" rIns="82744" bIns="41548" numCol="1" anchor="ctr" anchorCtr="0" compatLnSpc="1">
            <a:prstTxWarp prst="textNoShape">
              <a:avLst/>
            </a:prstTxWarp>
          </a:bodyPr>
          <a:lstStyle/>
          <a:p>
            <a:pPr lvl="0"/>
            <a:r>
              <a:rPr lang="en-ZA"/>
              <a:t>Click to edit Master title style</a:t>
            </a:r>
          </a:p>
        </p:txBody>
      </p:sp>
      <p:sp>
        <p:nvSpPr>
          <p:cNvPr id="253955" name="Rectangle 3"/>
          <p:cNvSpPr>
            <a:spLocks noGrp="1" noChangeArrowheads="1"/>
          </p:cNvSpPr>
          <p:nvPr>
            <p:ph type="body" idx="1"/>
          </p:nvPr>
        </p:nvSpPr>
        <p:spPr bwMode="auto">
          <a:xfrm>
            <a:off x="250825" y="1341439"/>
            <a:ext cx="8642350" cy="4784725"/>
          </a:xfrm>
          <a:prstGeom prst="rect">
            <a:avLst/>
          </a:prstGeom>
          <a:noFill/>
          <a:ln w="9525">
            <a:noFill/>
            <a:miter lim="800000"/>
            <a:headEnd/>
            <a:tailEnd/>
          </a:ln>
        </p:spPr>
        <p:txBody>
          <a:bodyPr vert="horz" wrap="square" lIns="82744" tIns="41548" rIns="82744" bIns="41548" numCol="1" anchor="t" anchorCtr="0" compatLnSpc="1">
            <a:prstTxWarp prst="textNoShape">
              <a:avLst/>
            </a:prstTxWarp>
          </a:bodyPr>
          <a:lstStyle/>
          <a:p>
            <a:pPr lvl="0"/>
            <a:r>
              <a:rPr lang="en-ZA"/>
              <a:t>Click to edit Master text styles</a:t>
            </a:r>
          </a:p>
          <a:p>
            <a:pPr lvl="1"/>
            <a:r>
              <a:rPr lang="en-ZA"/>
              <a:t>Second level</a:t>
            </a:r>
          </a:p>
          <a:p>
            <a:pPr lvl="2"/>
            <a:r>
              <a:rPr lang="en-ZA"/>
              <a:t>Third level</a:t>
            </a:r>
          </a:p>
          <a:p>
            <a:pPr lvl="3"/>
            <a:r>
              <a:rPr lang="en-ZA"/>
              <a:t>Fourth level</a:t>
            </a:r>
          </a:p>
          <a:p>
            <a:pPr lvl="4"/>
            <a:r>
              <a:rPr lang="en-ZA"/>
              <a:t>Fifth level</a:t>
            </a:r>
          </a:p>
        </p:txBody>
      </p:sp>
      <p:sp>
        <p:nvSpPr>
          <p:cNvPr id="1030" name="Rectangle 6"/>
          <p:cNvSpPr>
            <a:spLocks noGrp="1" noChangeArrowheads="1"/>
          </p:cNvSpPr>
          <p:nvPr>
            <p:ph type="sldNum" sz="quarter" idx="4"/>
          </p:nvPr>
        </p:nvSpPr>
        <p:spPr bwMode="auto">
          <a:xfrm>
            <a:off x="3505201" y="6453188"/>
            <a:ext cx="2133600" cy="404812"/>
          </a:xfrm>
          <a:prstGeom prst="rect">
            <a:avLst/>
          </a:prstGeom>
          <a:noFill/>
          <a:ln w="9525">
            <a:noFill/>
            <a:miter lim="800000"/>
            <a:headEnd/>
            <a:tailEnd/>
          </a:ln>
          <a:effectLst/>
        </p:spPr>
        <p:txBody>
          <a:bodyPr vert="horz" wrap="square" lIns="82744" tIns="41548" rIns="82744" bIns="41548" numCol="1" anchor="t" anchorCtr="0" compatLnSpc="1">
            <a:prstTxWarp prst="textNoShape">
              <a:avLst/>
            </a:prstTxWarp>
          </a:bodyPr>
          <a:lstStyle>
            <a:lvl1pPr algn="ctr" fontAlgn="auto">
              <a:spcBef>
                <a:spcPts val="0"/>
              </a:spcBef>
              <a:spcAft>
                <a:spcPts val="0"/>
              </a:spcAft>
              <a:defRPr sz="1400">
                <a:solidFill>
                  <a:schemeClr val="bg1"/>
                </a:solidFill>
                <a:latin typeface="Arial" pitchFamily="34" charset="0"/>
                <a:cs typeface="+mn-cs"/>
              </a:defRPr>
            </a:lvl1pPr>
          </a:lstStyle>
          <a:p>
            <a:pPr defTabSz="836738">
              <a:defRPr/>
            </a:pPr>
            <a:fld id="{FCE828C3-D0CD-4FE1-8E73-51DE83C0BF9A}" type="slidenum">
              <a:rPr lang="en-ZA" smtClean="0">
                <a:solidFill>
                  <a:srgbClr val="FFFFFF"/>
                </a:solidFill>
              </a:rPr>
              <a:pPr defTabSz="836738">
                <a:defRPr/>
              </a:pPr>
              <a:t>‹#›</a:t>
            </a:fld>
            <a:endParaRPr lang="en-ZA" dirty="0">
              <a:solidFill>
                <a:srgbClr val="FFFFFF"/>
              </a:solidFill>
            </a:endParaRPr>
          </a:p>
        </p:txBody>
      </p:sp>
    </p:spTree>
    <p:extLst>
      <p:ext uri="{BB962C8B-B14F-4D97-AF65-F5344CB8AC3E}">
        <p14:creationId xmlns:p14="http://schemas.microsoft.com/office/powerpoint/2010/main" val="3195490473"/>
      </p:ext>
    </p:extLst>
  </p:cSld>
  <p:clrMap bg1="lt1" tx1="dk1" bg2="lt2" tx2="dk2" accent1="accent1" accent2="accent2" accent3="accent3" accent4="accent4" accent5="accent5" accent6="accent6" hlink="hlink" folHlink="folHlink"/>
  <p:sldLayoutIdLst>
    <p:sldLayoutId id="2147485809" r:id="rId1"/>
    <p:sldLayoutId id="2147485810" r:id="rId2"/>
    <p:sldLayoutId id="2147485811" r:id="rId3"/>
    <p:sldLayoutId id="2147485812" r:id="rId4"/>
    <p:sldLayoutId id="2147485813" r:id="rId5"/>
    <p:sldLayoutId id="2147485814" r:id="rId6"/>
    <p:sldLayoutId id="2147485815" r:id="rId7"/>
    <p:sldLayoutId id="2147485816" r:id="rId8"/>
    <p:sldLayoutId id="2147485817" r:id="rId9"/>
    <p:sldLayoutId id="2147485818" r:id="rId10"/>
    <p:sldLayoutId id="2147485819" r:id="rId11"/>
    <p:sldLayoutId id="2147485820" r:id="rId12"/>
    <p:sldLayoutId id="2147485821" r:id="rId13"/>
    <p:sldLayoutId id="2147485822" r:id="rId14"/>
    <p:sldLayoutId id="2147485823" r:id="rId15"/>
    <p:sldLayoutId id="2147485824" r:id="rId16"/>
  </p:sldLayoutIdLst>
  <p:hf hdr="0" ftr="0" dt="0"/>
  <p:txStyles>
    <p:titleStyle>
      <a:lvl1pPr algn="l" rtl="0" eaLnBrk="0" fontAlgn="base" hangingPunct="0">
        <a:spcBef>
          <a:spcPct val="0"/>
        </a:spcBef>
        <a:spcAft>
          <a:spcPct val="0"/>
        </a:spcAft>
        <a:defRPr sz="3200" b="1">
          <a:solidFill>
            <a:srgbClr val="FF9933"/>
          </a:solidFill>
          <a:latin typeface="+mj-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15076" algn="l" rtl="0" fontAlgn="base">
        <a:spcBef>
          <a:spcPct val="0"/>
        </a:spcBef>
        <a:spcAft>
          <a:spcPct val="0"/>
        </a:spcAft>
        <a:defRPr sz="3200" b="1">
          <a:solidFill>
            <a:srgbClr val="FF9900"/>
          </a:solidFill>
          <a:latin typeface="Arial Narrow" pitchFamily="34" charset="0"/>
        </a:defRPr>
      </a:lvl6pPr>
      <a:lvl7pPr marL="830081" algn="l" rtl="0" fontAlgn="base">
        <a:spcBef>
          <a:spcPct val="0"/>
        </a:spcBef>
        <a:spcAft>
          <a:spcPct val="0"/>
        </a:spcAft>
        <a:defRPr sz="3200" b="1">
          <a:solidFill>
            <a:srgbClr val="FF9900"/>
          </a:solidFill>
          <a:latin typeface="Arial Narrow" pitchFamily="34" charset="0"/>
        </a:defRPr>
      </a:lvl7pPr>
      <a:lvl8pPr marL="1245192" algn="l" rtl="0" fontAlgn="base">
        <a:spcBef>
          <a:spcPct val="0"/>
        </a:spcBef>
        <a:spcAft>
          <a:spcPct val="0"/>
        </a:spcAft>
        <a:defRPr sz="3200" b="1">
          <a:solidFill>
            <a:srgbClr val="FF9900"/>
          </a:solidFill>
          <a:latin typeface="Arial Narrow" pitchFamily="34" charset="0"/>
        </a:defRPr>
      </a:lvl8pPr>
      <a:lvl9pPr marL="1660202" algn="l" rtl="0" fontAlgn="base">
        <a:spcBef>
          <a:spcPct val="0"/>
        </a:spcBef>
        <a:spcAft>
          <a:spcPct val="0"/>
        </a:spcAft>
        <a:defRPr sz="3200" b="1">
          <a:solidFill>
            <a:srgbClr val="FF9900"/>
          </a:solidFill>
          <a:latin typeface="Arial Narrow" pitchFamily="34" charset="0"/>
        </a:defRPr>
      </a:lvl9pPr>
    </p:titleStyle>
    <p:bodyStyle>
      <a:lvl1pPr marL="311322" indent="-311322" algn="l" rtl="0" eaLnBrk="0" fontAlgn="base" hangingPunct="0">
        <a:spcBef>
          <a:spcPct val="20000"/>
        </a:spcBef>
        <a:spcAft>
          <a:spcPct val="0"/>
        </a:spcAft>
        <a:buClr>
          <a:srgbClr val="FFC285"/>
        </a:buClr>
        <a:buSzPct val="80000"/>
        <a:buFont typeface="Wingdings" pitchFamily="2" charset="2"/>
        <a:buChar char="§"/>
        <a:defRPr sz="2800">
          <a:solidFill>
            <a:schemeClr val="tx1"/>
          </a:solidFill>
          <a:latin typeface="+mn-lt"/>
          <a:ea typeface="+mn-ea"/>
          <a:cs typeface="+mn-cs"/>
        </a:defRPr>
      </a:lvl1pPr>
      <a:lvl2pPr marL="674376" indent="-259437" algn="l" rtl="0" eaLnBrk="0" fontAlgn="base" hangingPunct="0">
        <a:spcBef>
          <a:spcPct val="20000"/>
        </a:spcBef>
        <a:spcAft>
          <a:spcPct val="0"/>
        </a:spcAft>
        <a:buClr>
          <a:srgbClr val="FFC285"/>
        </a:buClr>
        <a:buSzPct val="80000"/>
        <a:buFont typeface="Wingdings" pitchFamily="2" charset="2"/>
        <a:buChar char="§"/>
        <a:defRPr sz="2400">
          <a:solidFill>
            <a:schemeClr val="tx1"/>
          </a:solidFill>
          <a:latin typeface="+mn-lt"/>
        </a:defRPr>
      </a:lvl2pPr>
      <a:lvl3pPr marL="1037609" indent="-207368" algn="l" rtl="0" eaLnBrk="0" fontAlgn="base" hangingPunct="0">
        <a:spcBef>
          <a:spcPct val="20000"/>
        </a:spcBef>
        <a:spcAft>
          <a:spcPct val="0"/>
        </a:spcAft>
        <a:buClr>
          <a:srgbClr val="FFC285"/>
        </a:buClr>
        <a:buSzPct val="80000"/>
        <a:buFont typeface="Wingdings" pitchFamily="2" charset="2"/>
        <a:buChar char="§"/>
        <a:defRPr sz="2000">
          <a:solidFill>
            <a:schemeClr val="tx1"/>
          </a:solidFill>
          <a:latin typeface="+mn-lt"/>
        </a:defRPr>
      </a:lvl3pPr>
      <a:lvl4pPr marL="1452652" indent="-207368" algn="l" rtl="0" eaLnBrk="0" fontAlgn="base" hangingPunct="0">
        <a:spcBef>
          <a:spcPct val="20000"/>
        </a:spcBef>
        <a:spcAft>
          <a:spcPct val="0"/>
        </a:spcAft>
        <a:buClr>
          <a:srgbClr val="FFC285"/>
        </a:buClr>
        <a:buSzPct val="80000"/>
        <a:buFont typeface="Wingdings" pitchFamily="2" charset="2"/>
        <a:buChar char="§"/>
        <a:defRPr sz="2000">
          <a:solidFill>
            <a:schemeClr val="tx1"/>
          </a:solidFill>
          <a:latin typeface="+mn-lt"/>
        </a:defRPr>
      </a:lvl4pPr>
      <a:lvl5pPr marL="1867707" indent="-207368" algn="l" rtl="0" eaLnBrk="0" fontAlgn="base" hangingPunct="0">
        <a:spcBef>
          <a:spcPct val="20000"/>
        </a:spcBef>
        <a:spcAft>
          <a:spcPct val="0"/>
        </a:spcAft>
        <a:buClr>
          <a:srgbClr val="FFC285"/>
        </a:buClr>
        <a:buSzPct val="80000"/>
        <a:buFont typeface="Wingdings" pitchFamily="2" charset="2"/>
        <a:buChar char="§"/>
        <a:defRPr sz="1600">
          <a:solidFill>
            <a:schemeClr val="tx1"/>
          </a:solidFill>
          <a:latin typeface="+mn-lt"/>
        </a:defRPr>
      </a:lvl5pPr>
      <a:lvl6pPr marL="2282745" indent="-207368"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697795" indent="-207368"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112849" indent="-207368"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527884" indent="-207368"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30081" rtl="0" eaLnBrk="1" latinLnBrk="0" hangingPunct="1">
        <a:defRPr sz="1800" kern="1200">
          <a:solidFill>
            <a:schemeClr val="tx1"/>
          </a:solidFill>
          <a:latin typeface="+mn-lt"/>
          <a:ea typeface="+mn-ea"/>
          <a:cs typeface="+mn-cs"/>
        </a:defRPr>
      </a:lvl1pPr>
      <a:lvl2pPr marL="415076" algn="l" defTabSz="830081" rtl="0" eaLnBrk="1" latinLnBrk="0" hangingPunct="1">
        <a:defRPr sz="1800" kern="1200">
          <a:solidFill>
            <a:schemeClr val="tx1"/>
          </a:solidFill>
          <a:latin typeface="+mn-lt"/>
          <a:ea typeface="+mn-ea"/>
          <a:cs typeface="+mn-cs"/>
        </a:defRPr>
      </a:lvl2pPr>
      <a:lvl3pPr marL="830081" algn="l" defTabSz="830081" rtl="0" eaLnBrk="1" latinLnBrk="0" hangingPunct="1">
        <a:defRPr sz="1800" kern="1200">
          <a:solidFill>
            <a:schemeClr val="tx1"/>
          </a:solidFill>
          <a:latin typeface="+mn-lt"/>
          <a:ea typeface="+mn-ea"/>
          <a:cs typeface="+mn-cs"/>
        </a:defRPr>
      </a:lvl3pPr>
      <a:lvl4pPr marL="1245192" algn="l" defTabSz="830081" rtl="0" eaLnBrk="1" latinLnBrk="0" hangingPunct="1">
        <a:defRPr sz="1800" kern="1200">
          <a:solidFill>
            <a:schemeClr val="tx1"/>
          </a:solidFill>
          <a:latin typeface="+mn-lt"/>
          <a:ea typeface="+mn-ea"/>
          <a:cs typeface="+mn-cs"/>
        </a:defRPr>
      </a:lvl4pPr>
      <a:lvl5pPr marL="1660202" algn="l" defTabSz="830081" rtl="0" eaLnBrk="1" latinLnBrk="0" hangingPunct="1">
        <a:defRPr sz="1800" kern="1200">
          <a:solidFill>
            <a:schemeClr val="tx1"/>
          </a:solidFill>
          <a:latin typeface="+mn-lt"/>
          <a:ea typeface="+mn-ea"/>
          <a:cs typeface="+mn-cs"/>
        </a:defRPr>
      </a:lvl5pPr>
      <a:lvl6pPr marL="2075221" algn="l" defTabSz="830081" rtl="0" eaLnBrk="1" latinLnBrk="0" hangingPunct="1">
        <a:defRPr sz="1800" kern="1200">
          <a:solidFill>
            <a:schemeClr val="tx1"/>
          </a:solidFill>
          <a:latin typeface="+mn-lt"/>
          <a:ea typeface="+mn-ea"/>
          <a:cs typeface="+mn-cs"/>
        </a:defRPr>
      </a:lvl6pPr>
      <a:lvl7pPr marL="2490273" algn="l" defTabSz="830081" rtl="0" eaLnBrk="1" latinLnBrk="0" hangingPunct="1">
        <a:defRPr sz="1800" kern="1200">
          <a:solidFill>
            <a:schemeClr val="tx1"/>
          </a:solidFill>
          <a:latin typeface="+mn-lt"/>
          <a:ea typeface="+mn-ea"/>
          <a:cs typeface="+mn-cs"/>
        </a:defRPr>
      </a:lvl7pPr>
      <a:lvl8pPr marL="2905328" algn="l" defTabSz="830081" rtl="0" eaLnBrk="1" latinLnBrk="0" hangingPunct="1">
        <a:defRPr sz="1800" kern="1200">
          <a:solidFill>
            <a:schemeClr val="tx1"/>
          </a:solidFill>
          <a:latin typeface="+mn-lt"/>
          <a:ea typeface="+mn-ea"/>
          <a:cs typeface="+mn-cs"/>
        </a:defRPr>
      </a:lvl8pPr>
      <a:lvl9pPr marL="3320346" algn="l" defTabSz="83008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251635" y="274638"/>
            <a:ext cx="6481763" cy="706437"/>
          </a:xfrm>
          <a:prstGeom prst="rect">
            <a:avLst/>
          </a:prstGeom>
          <a:noFill/>
          <a:ln w="9525">
            <a:noFill/>
            <a:miter lim="800000"/>
            <a:headEnd/>
            <a:tailEnd/>
          </a:ln>
        </p:spPr>
        <p:txBody>
          <a:bodyPr vert="horz" wrap="square" lIns="80952" tIns="40668" rIns="80952" bIns="40668" numCol="1" anchor="ctr" anchorCtr="0" compatLnSpc="1">
            <a:prstTxWarp prst="textNoShape">
              <a:avLst/>
            </a:prstTxWarp>
          </a:bodyPr>
          <a:lstStyle/>
          <a:p>
            <a:pPr lvl="0"/>
            <a:r>
              <a:rPr lang="en-ZA"/>
              <a:t>Click to edit Master title style</a:t>
            </a:r>
          </a:p>
        </p:txBody>
      </p:sp>
      <p:sp>
        <p:nvSpPr>
          <p:cNvPr id="109571" name="Rectangle 3"/>
          <p:cNvSpPr>
            <a:spLocks noGrp="1" noChangeArrowheads="1"/>
          </p:cNvSpPr>
          <p:nvPr>
            <p:ph type="body" idx="1"/>
          </p:nvPr>
        </p:nvSpPr>
        <p:spPr bwMode="auto">
          <a:xfrm>
            <a:off x="250825" y="1341439"/>
            <a:ext cx="8642350" cy="4784725"/>
          </a:xfrm>
          <a:prstGeom prst="rect">
            <a:avLst/>
          </a:prstGeom>
          <a:noFill/>
          <a:ln w="9525">
            <a:noFill/>
            <a:miter lim="800000"/>
            <a:headEnd/>
            <a:tailEnd/>
          </a:ln>
        </p:spPr>
        <p:txBody>
          <a:bodyPr vert="horz" wrap="square" lIns="80952" tIns="40668" rIns="80952" bIns="40668" numCol="1" anchor="t" anchorCtr="0" compatLnSpc="1">
            <a:prstTxWarp prst="textNoShape">
              <a:avLst/>
            </a:prstTxWarp>
          </a:bodyPr>
          <a:lstStyle/>
          <a:p>
            <a:pPr lvl="0"/>
            <a:r>
              <a:rPr lang="en-ZA"/>
              <a:t>Click to edit Master text styles</a:t>
            </a:r>
          </a:p>
          <a:p>
            <a:pPr lvl="1"/>
            <a:r>
              <a:rPr lang="en-ZA"/>
              <a:t>Second level</a:t>
            </a:r>
          </a:p>
          <a:p>
            <a:pPr lvl="2"/>
            <a:r>
              <a:rPr lang="en-ZA"/>
              <a:t>Third level</a:t>
            </a:r>
          </a:p>
          <a:p>
            <a:pPr lvl="3"/>
            <a:r>
              <a:rPr lang="en-ZA"/>
              <a:t>Fourth level</a:t>
            </a:r>
          </a:p>
          <a:p>
            <a:pPr lvl="4"/>
            <a:r>
              <a:rPr lang="en-ZA"/>
              <a:t>Fifth level</a:t>
            </a:r>
          </a:p>
        </p:txBody>
      </p:sp>
      <p:sp>
        <p:nvSpPr>
          <p:cNvPr id="1030" name="Rectangle 6"/>
          <p:cNvSpPr>
            <a:spLocks noGrp="1" noChangeArrowheads="1"/>
          </p:cNvSpPr>
          <p:nvPr>
            <p:ph type="sldNum" sz="quarter" idx="4"/>
          </p:nvPr>
        </p:nvSpPr>
        <p:spPr bwMode="auto">
          <a:xfrm>
            <a:off x="3505201" y="6453188"/>
            <a:ext cx="2133600" cy="404812"/>
          </a:xfrm>
          <a:prstGeom prst="rect">
            <a:avLst/>
          </a:prstGeom>
          <a:noFill/>
          <a:ln w="9525">
            <a:noFill/>
            <a:miter lim="800000"/>
            <a:headEnd/>
            <a:tailEnd/>
          </a:ln>
          <a:effectLst/>
        </p:spPr>
        <p:txBody>
          <a:bodyPr vert="horz" wrap="square" lIns="80952" tIns="40668" rIns="80952" bIns="40668" numCol="1" anchor="t" anchorCtr="0" compatLnSpc="1">
            <a:prstTxWarp prst="textNoShape">
              <a:avLst/>
            </a:prstTxWarp>
          </a:bodyPr>
          <a:lstStyle>
            <a:lvl1pPr algn="ctr" fontAlgn="auto">
              <a:spcBef>
                <a:spcPts val="0"/>
              </a:spcBef>
              <a:spcAft>
                <a:spcPts val="0"/>
              </a:spcAft>
              <a:defRPr sz="1400">
                <a:solidFill>
                  <a:schemeClr val="bg1"/>
                </a:solidFill>
                <a:latin typeface="Arial" pitchFamily="34" charset="0"/>
                <a:cs typeface="+mn-cs"/>
              </a:defRPr>
            </a:lvl1pPr>
          </a:lstStyle>
          <a:p>
            <a:pPr>
              <a:defRPr/>
            </a:pPr>
            <a:fld id="{961A85B7-C379-408D-9E4C-30F3C9BBFFCE}"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83933727"/>
      </p:ext>
    </p:extLst>
  </p:cSld>
  <p:clrMap bg1="lt1" tx1="dk1" bg2="lt2" tx2="dk2" accent1="accent1" accent2="accent2" accent3="accent3" accent4="accent4" accent5="accent5" accent6="accent6" hlink="hlink" folHlink="folHlink"/>
  <p:sldLayoutIdLst>
    <p:sldLayoutId id="2147485926" r:id="rId1"/>
    <p:sldLayoutId id="2147485927" r:id="rId2"/>
    <p:sldLayoutId id="2147485928" r:id="rId3"/>
    <p:sldLayoutId id="2147485929" r:id="rId4"/>
    <p:sldLayoutId id="2147485930" r:id="rId5"/>
    <p:sldLayoutId id="2147485931" r:id="rId6"/>
    <p:sldLayoutId id="2147485932" r:id="rId7"/>
    <p:sldLayoutId id="2147485933" r:id="rId8"/>
    <p:sldLayoutId id="2147485934" r:id="rId9"/>
    <p:sldLayoutId id="2147485935" r:id="rId10"/>
    <p:sldLayoutId id="2147485936" r:id="rId11"/>
    <p:sldLayoutId id="2147485937" r:id="rId12"/>
    <p:sldLayoutId id="2147485938" r:id="rId13"/>
    <p:sldLayoutId id="2147485939" r:id="rId14"/>
  </p:sldLayoutIdLst>
  <p:hf hdr="0" ftr="0" dt="0"/>
  <p:txStyles>
    <p:titleStyle>
      <a:lvl1pPr algn="l" rtl="0" eaLnBrk="0" fontAlgn="base" hangingPunct="0">
        <a:spcBef>
          <a:spcPct val="0"/>
        </a:spcBef>
        <a:spcAft>
          <a:spcPct val="0"/>
        </a:spcAft>
        <a:defRPr sz="3200" b="1">
          <a:solidFill>
            <a:srgbClr val="FF9933"/>
          </a:solidFill>
          <a:latin typeface="+mj-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05830" algn="l" rtl="0" fontAlgn="base">
        <a:spcBef>
          <a:spcPct val="0"/>
        </a:spcBef>
        <a:spcAft>
          <a:spcPct val="0"/>
        </a:spcAft>
        <a:defRPr sz="3200" b="1">
          <a:solidFill>
            <a:srgbClr val="FF9900"/>
          </a:solidFill>
          <a:latin typeface="Arial Narrow" pitchFamily="34" charset="0"/>
        </a:defRPr>
      </a:lvl6pPr>
      <a:lvl7pPr marL="811579" algn="l" rtl="0" fontAlgn="base">
        <a:spcBef>
          <a:spcPct val="0"/>
        </a:spcBef>
        <a:spcAft>
          <a:spcPct val="0"/>
        </a:spcAft>
        <a:defRPr sz="3200" b="1">
          <a:solidFill>
            <a:srgbClr val="FF9900"/>
          </a:solidFill>
          <a:latin typeface="Arial Narrow" pitchFamily="34" charset="0"/>
        </a:defRPr>
      </a:lvl7pPr>
      <a:lvl8pPr marL="1217431" algn="l" rtl="0" fontAlgn="base">
        <a:spcBef>
          <a:spcPct val="0"/>
        </a:spcBef>
        <a:spcAft>
          <a:spcPct val="0"/>
        </a:spcAft>
        <a:defRPr sz="3200" b="1">
          <a:solidFill>
            <a:srgbClr val="FF9900"/>
          </a:solidFill>
          <a:latin typeface="Arial Narrow" pitchFamily="34" charset="0"/>
        </a:defRPr>
      </a:lvl8pPr>
      <a:lvl9pPr marL="1623240" algn="l" rtl="0" fontAlgn="base">
        <a:spcBef>
          <a:spcPct val="0"/>
        </a:spcBef>
        <a:spcAft>
          <a:spcPct val="0"/>
        </a:spcAft>
        <a:defRPr sz="3200" b="1">
          <a:solidFill>
            <a:srgbClr val="FF9900"/>
          </a:solidFill>
          <a:latin typeface="Arial Narrow" pitchFamily="34" charset="0"/>
        </a:defRPr>
      </a:lvl9pPr>
    </p:titleStyle>
    <p:bodyStyle>
      <a:lvl1pPr marL="304364" indent="-304364" algn="l" rtl="0" eaLnBrk="0" fontAlgn="base" hangingPunct="0">
        <a:spcBef>
          <a:spcPct val="20000"/>
        </a:spcBef>
        <a:spcAft>
          <a:spcPct val="0"/>
        </a:spcAft>
        <a:buClr>
          <a:srgbClr val="FFC285"/>
        </a:buClr>
        <a:buSzPct val="80000"/>
        <a:buFont typeface="Wingdings" pitchFamily="2" charset="2"/>
        <a:buChar char="§"/>
        <a:defRPr sz="2800">
          <a:solidFill>
            <a:schemeClr val="tx1"/>
          </a:solidFill>
          <a:latin typeface="+mn-lt"/>
          <a:ea typeface="+mn-ea"/>
          <a:cs typeface="+mn-cs"/>
        </a:defRPr>
      </a:lvl1pPr>
      <a:lvl2pPr marL="659355" indent="-253709" algn="l" rtl="0" eaLnBrk="0" fontAlgn="base" hangingPunct="0">
        <a:spcBef>
          <a:spcPct val="20000"/>
        </a:spcBef>
        <a:spcAft>
          <a:spcPct val="0"/>
        </a:spcAft>
        <a:buClr>
          <a:srgbClr val="FFC285"/>
        </a:buClr>
        <a:buSzPct val="80000"/>
        <a:buFont typeface="Wingdings" pitchFamily="2" charset="2"/>
        <a:buChar char="§"/>
        <a:defRPr sz="2400">
          <a:solidFill>
            <a:schemeClr val="tx1"/>
          </a:solidFill>
          <a:latin typeface="+mn-lt"/>
        </a:defRPr>
      </a:lvl2pPr>
      <a:lvl3pPr marL="1014555" indent="-202799" algn="l" rtl="0" eaLnBrk="0" fontAlgn="base" hangingPunct="0">
        <a:spcBef>
          <a:spcPct val="20000"/>
        </a:spcBef>
        <a:spcAft>
          <a:spcPct val="0"/>
        </a:spcAft>
        <a:buClr>
          <a:srgbClr val="FFC285"/>
        </a:buClr>
        <a:buSzPct val="80000"/>
        <a:buFont typeface="Wingdings" pitchFamily="2" charset="2"/>
        <a:buChar char="§"/>
        <a:defRPr sz="2000">
          <a:solidFill>
            <a:schemeClr val="tx1"/>
          </a:solidFill>
          <a:latin typeface="+mn-lt"/>
        </a:defRPr>
      </a:lvl3pPr>
      <a:lvl4pPr marL="1420311" indent="-202799" algn="l" rtl="0" eaLnBrk="0" fontAlgn="base" hangingPunct="0">
        <a:spcBef>
          <a:spcPct val="20000"/>
        </a:spcBef>
        <a:spcAft>
          <a:spcPct val="0"/>
        </a:spcAft>
        <a:buClr>
          <a:srgbClr val="FFC285"/>
        </a:buClr>
        <a:buSzPct val="80000"/>
        <a:buFont typeface="Wingdings" pitchFamily="2" charset="2"/>
        <a:buChar char="§"/>
        <a:defRPr sz="2000">
          <a:solidFill>
            <a:schemeClr val="tx1"/>
          </a:solidFill>
          <a:latin typeface="+mn-lt"/>
        </a:defRPr>
      </a:lvl4pPr>
      <a:lvl5pPr marL="1826121" indent="-202799" algn="l" rtl="0" eaLnBrk="0" fontAlgn="base" hangingPunct="0">
        <a:spcBef>
          <a:spcPct val="20000"/>
        </a:spcBef>
        <a:spcAft>
          <a:spcPct val="0"/>
        </a:spcAft>
        <a:buClr>
          <a:srgbClr val="FFC285"/>
        </a:buClr>
        <a:buSzPct val="80000"/>
        <a:buFont typeface="Wingdings" pitchFamily="2" charset="2"/>
        <a:buChar char="§"/>
        <a:defRPr sz="1600">
          <a:solidFill>
            <a:schemeClr val="tx1"/>
          </a:solidFill>
          <a:latin typeface="+mn-lt"/>
        </a:defRPr>
      </a:lvl5pPr>
      <a:lvl6pPr marL="2231918" indent="-202799"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637759" indent="-202799"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043532" indent="-202799"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449305" indent="-202799"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11579" rtl="0" eaLnBrk="1" latinLnBrk="0" hangingPunct="1">
        <a:defRPr sz="1800" kern="1200">
          <a:solidFill>
            <a:schemeClr val="tx1"/>
          </a:solidFill>
          <a:latin typeface="+mn-lt"/>
          <a:ea typeface="+mn-ea"/>
          <a:cs typeface="+mn-cs"/>
        </a:defRPr>
      </a:lvl1pPr>
      <a:lvl2pPr marL="405830" algn="l" defTabSz="811579" rtl="0" eaLnBrk="1" latinLnBrk="0" hangingPunct="1">
        <a:defRPr sz="1800" kern="1200">
          <a:solidFill>
            <a:schemeClr val="tx1"/>
          </a:solidFill>
          <a:latin typeface="+mn-lt"/>
          <a:ea typeface="+mn-ea"/>
          <a:cs typeface="+mn-cs"/>
        </a:defRPr>
      </a:lvl2pPr>
      <a:lvl3pPr marL="811579" algn="l" defTabSz="811579" rtl="0" eaLnBrk="1" latinLnBrk="0" hangingPunct="1">
        <a:defRPr sz="1800" kern="1200">
          <a:solidFill>
            <a:schemeClr val="tx1"/>
          </a:solidFill>
          <a:latin typeface="+mn-lt"/>
          <a:ea typeface="+mn-ea"/>
          <a:cs typeface="+mn-cs"/>
        </a:defRPr>
      </a:lvl3pPr>
      <a:lvl4pPr marL="1217431" algn="l" defTabSz="811579" rtl="0" eaLnBrk="1" latinLnBrk="0" hangingPunct="1">
        <a:defRPr sz="1800" kern="1200">
          <a:solidFill>
            <a:schemeClr val="tx1"/>
          </a:solidFill>
          <a:latin typeface="+mn-lt"/>
          <a:ea typeface="+mn-ea"/>
          <a:cs typeface="+mn-cs"/>
        </a:defRPr>
      </a:lvl4pPr>
      <a:lvl5pPr marL="1623240" algn="l" defTabSz="811579" rtl="0" eaLnBrk="1" latinLnBrk="0" hangingPunct="1">
        <a:defRPr sz="1800" kern="1200">
          <a:solidFill>
            <a:schemeClr val="tx1"/>
          </a:solidFill>
          <a:latin typeface="+mn-lt"/>
          <a:ea typeface="+mn-ea"/>
          <a:cs typeface="+mn-cs"/>
        </a:defRPr>
      </a:lvl5pPr>
      <a:lvl6pPr marL="2029027" algn="l" defTabSz="811579" rtl="0" eaLnBrk="1" latinLnBrk="0" hangingPunct="1">
        <a:defRPr sz="1800" kern="1200">
          <a:solidFill>
            <a:schemeClr val="tx1"/>
          </a:solidFill>
          <a:latin typeface="+mn-lt"/>
          <a:ea typeface="+mn-ea"/>
          <a:cs typeface="+mn-cs"/>
        </a:defRPr>
      </a:lvl6pPr>
      <a:lvl7pPr marL="2434811" algn="l" defTabSz="811579" rtl="0" eaLnBrk="1" latinLnBrk="0" hangingPunct="1">
        <a:defRPr sz="1800" kern="1200">
          <a:solidFill>
            <a:schemeClr val="tx1"/>
          </a:solidFill>
          <a:latin typeface="+mn-lt"/>
          <a:ea typeface="+mn-ea"/>
          <a:cs typeface="+mn-cs"/>
        </a:defRPr>
      </a:lvl7pPr>
      <a:lvl8pPr marL="2840622" algn="l" defTabSz="811579" rtl="0" eaLnBrk="1" latinLnBrk="0" hangingPunct="1">
        <a:defRPr sz="1800" kern="1200">
          <a:solidFill>
            <a:schemeClr val="tx1"/>
          </a:solidFill>
          <a:latin typeface="+mn-lt"/>
          <a:ea typeface="+mn-ea"/>
          <a:cs typeface="+mn-cs"/>
        </a:defRPr>
      </a:lvl8pPr>
      <a:lvl9pPr marL="3246419" algn="l" defTabSz="81157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bwMode="auto">
          <a:xfrm>
            <a:off x="251815" y="274638"/>
            <a:ext cx="6481763" cy="706437"/>
          </a:xfrm>
          <a:prstGeom prst="rect">
            <a:avLst/>
          </a:prstGeom>
          <a:noFill/>
          <a:ln w="9525">
            <a:noFill/>
            <a:miter lim="800000"/>
            <a:headEnd/>
            <a:tailEnd/>
          </a:ln>
        </p:spPr>
        <p:txBody>
          <a:bodyPr vert="horz" wrap="square" lIns="82425" tIns="41392" rIns="82425" bIns="41392" numCol="1" anchor="ctr" anchorCtr="0" compatLnSpc="1">
            <a:prstTxWarp prst="textNoShape">
              <a:avLst/>
            </a:prstTxWarp>
          </a:bodyPr>
          <a:lstStyle/>
          <a:p>
            <a:pPr lvl="0"/>
            <a:r>
              <a:rPr lang="en-ZA"/>
              <a:t>Click to edit Master title style</a:t>
            </a:r>
          </a:p>
        </p:txBody>
      </p:sp>
      <p:sp>
        <p:nvSpPr>
          <p:cNvPr id="253955" name="Rectangle 3"/>
          <p:cNvSpPr>
            <a:spLocks noGrp="1" noChangeArrowheads="1"/>
          </p:cNvSpPr>
          <p:nvPr>
            <p:ph type="body" idx="1"/>
          </p:nvPr>
        </p:nvSpPr>
        <p:spPr bwMode="auto">
          <a:xfrm>
            <a:off x="250825" y="1341439"/>
            <a:ext cx="8642350" cy="4784725"/>
          </a:xfrm>
          <a:prstGeom prst="rect">
            <a:avLst/>
          </a:prstGeom>
          <a:noFill/>
          <a:ln w="9525">
            <a:noFill/>
            <a:miter lim="800000"/>
            <a:headEnd/>
            <a:tailEnd/>
          </a:ln>
        </p:spPr>
        <p:txBody>
          <a:bodyPr vert="horz" wrap="square" lIns="82425" tIns="41392" rIns="82425" bIns="41392" numCol="1" anchor="t" anchorCtr="0" compatLnSpc="1">
            <a:prstTxWarp prst="textNoShape">
              <a:avLst/>
            </a:prstTxWarp>
          </a:bodyPr>
          <a:lstStyle/>
          <a:p>
            <a:pPr lvl="0"/>
            <a:r>
              <a:rPr lang="en-ZA"/>
              <a:t>Click to edit Master text styles</a:t>
            </a:r>
          </a:p>
          <a:p>
            <a:pPr lvl="1"/>
            <a:r>
              <a:rPr lang="en-ZA"/>
              <a:t>Second level</a:t>
            </a:r>
          </a:p>
          <a:p>
            <a:pPr lvl="2"/>
            <a:r>
              <a:rPr lang="en-ZA"/>
              <a:t>Third level</a:t>
            </a:r>
          </a:p>
          <a:p>
            <a:pPr lvl="3"/>
            <a:r>
              <a:rPr lang="en-ZA"/>
              <a:t>Fourth level</a:t>
            </a:r>
          </a:p>
          <a:p>
            <a:pPr lvl="4"/>
            <a:r>
              <a:rPr lang="en-ZA"/>
              <a:t>Fifth level</a:t>
            </a:r>
          </a:p>
        </p:txBody>
      </p:sp>
      <p:sp>
        <p:nvSpPr>
          <p:cNvPr id="1030" name="Rectangle 6"/>
          <p:cNvSpPr>
            <a:spLocks noGrp="1" noChangeArrowheads="1"/>
          </p:cNvSpPr>
          <p:nvPr>
            <p:ph type="sldNum" sz="quarter" idx="4"/>
          </p:nvPr>
        </p:nvSpPr>
        <p:spPr bwMode="auto">
          <a:xfrm>
            <a:off x="3505201" y="6453188"/>
            <a:ext cx="2133600" cy="404812"/>
          </a:xfrm>
          <a:prstGeom prst="rect">
            <a:avLst/>
          </a:prstGeom>
          <a:noFill/>
          <a:ln w="9525">
            <a:noFill/>
            <a:miter lim="800000"/>
            <a:headEnd/>
            <a:tailEnd/>
          </a:ln>
          <a:effectLst/>
        </p:spPr>
        <p:txBody>
          <a:bodyPr vert="horz" wrap="square" lIns="82425" tIns="41392" rIns="82425" bIns="41392" numCol="1" anchor="t" anchorCtr="0" compatLnSpc="1">
            <a:prstTxWarp prst="textNoShape">
              <a:avLst/>
            </a:prstTxWarp>
          </a:bodyPr>
          <a:lstStyle>
            <a:lvl1pPr algn="ctr" fontAlgn="auto">
              <a:spcBef>
                <a:spcPts val="0"/>
              </a:spcBef>
              <a:spcAft>
                <a:spcPts val="0"/>
              </a:spcAft>
              <a:defRPr sz="1400">
                <a:solidFill>
                  <a:schemeClr val="bg1"/>
                </a:solidFill>
                <a:latin typeface="Arial" pitchFamily="34" charset="0"/>
                <a:cs typeface="+mn-cs"/>
              </a:defRPr>
            </a:lvl1pPr>
          </a:lstStyle>
          <a:p>
            <a:pPr defTabSz="830635">
              <a:defRPr/>
            </a:pPr>
            <a:fld id="{FCE828C3-D0CD-4FE1-8E73-51DE83C0BF9A}" type="slidenum">
              <a:rPr lang="en-ZA" smtClean="0">
                <a:solidFill>
                  <a:srgbClr val="FFFFFF"/>
                </a:solidFill>
              </a:rPr>
              <a:pPr defTabSz="830635">
                <a:defRPr/>
              </a:pPr>
              <a:t>‹#›</a:t>
            </a:fld>
            <a:endParaRPr lang="en-ZA" dirty="0">
              <a:solidFill>
                <a:srgbClr val="FFFFFF"/>
              </a:solidFill>
            </a:endParaRPr>
          </a:p>
        </p:txBody>
      </p:sp>
    </p:spTree>
    <p:extLst>
      <p:ext uri="{BB962C8B-B14F-4D97-AF65-F5344CB8AC3E}">
        <p14:creationId xmlns:p14="http://schemas.microsoft.com/office/powerpoint/2010/main" val="2749868025"/>
      </p:ext>
    </p:extLst>
  </p:cSld>
  <p:clrMap bg1="lt1" tx1="dk1" bg2="lt2" tx2="dk2" accent1="accent1" accent2="accent2" accent3="accent3" accent4="accent4" accent5="accent5" accent6="accent6" hlink="hlink" folHlink="folHlink"/>
  <p:sldLayoutIdLst>
    <p:sldLayoutId id="2147485941" r:id="rId1"/>
    <p:sldLayoutId id="2147485942" r:id="rId2"/>
    <p:sldLayoutId id="2147485943" r:id="rId3"/>
    <p:sldLayoutId id="2147485944" r:id="rId4"/>
    <p:sldLayoutId id="2147485945" r:id="rId5"/>
    <p:sldLayoutId id="2147485946" r:id="rId6"/>
    <p:sldLayoutId id="2147485947" r:id="rId7"/>
    <p:sldLayoutId id="2147485948" r:id="rId8"/>
    <p:sldLayoutId id="2147485949" r:id="rId9"/>
    <p:sldLayoutId id="2147485950" r:id="rId10"/>
    <p:sldLayoutId id="2147485951" r:id="rId11"/>
    <p:sldLayoutId id="2147485952" r:id="rId12"/>
    <p:sldLayoutId id="2147485953" r:id="rId13"/>
    <p:sldLayoutId id="2147485954" r:id="rId14"/>
  </p:sldLayoutIdLst>
  <p:hf hdr="0" ftr="0" dt="0"/>
  <p:txStyles>
    <p:titleStyle>
      <a:lvl1pPr algn="l" rtl="0" eaLnBrk="0" fontAlgn="base" hangingPunct="0">
        <a:spcBef>
          <a:spcPct val="0"/>
        </a:spcBef>
        <a:spcAft>
          <a:spcPct val="0"/>
        </a:spcAft>
        <a:defRPr sz="3200" b="1">
          <a:solidFill>
            <a:srgbClr val="FF9933"/>
          </a:solidFill>
          <a:latin typeface="+mj-lt"/>
          <a:ea typeface="+mj-ea"/>
          <a:cs typeface="+mj-cs"/>
        </a:defRPr>
      </a:lvl1pPr>
      <a:lvl2pPr algn="l" rtl="0" eaLnBrk="0" fontAlgn="base" hangingPunct="0">
        <a:spcBef>
          <a:spcPct val="0"/>
        </a:spcBef>
        <a:spcAft>
          <a:spcPct val="0"/>
        </a:spcAft>
        <a:defRPr sz="3200" b="1">
          <a:solidFill>
            <a:srgbClr val="FF9933"/>
          </a:solidFill>
          <a:latin typeface="Arial Narrow" pitchFamily="34" charset="0"/>
        </a:defRPr>
      </a:lvl2pPr>
      <a:lvl3pPr algn="l" rtl="0" eaLnBrk="0" fontAlgn="base" hangingPunct="0">
        <a:spcBef>
          <a:spcPct val="0"/>
        </a:spcBef>
        <a:spcAft>
          <a:spcPct val="0"/>
        </a:spcAft>
        <a:defRPr sz="3200" b="1">
          <a:solidFill>
            <a:srgbClr val="FF9933"/>
          </a:solidFill>
          <a:latin typeface="Arial Narrow" pitchFamily="34" charset="0"/>
        </a:defRPr>
      </a:lvl3pPr>
      <a:lvl4pPr algn="l" rtl="0" eaLnBrk="0" fontAlgn="base" hangingPunct="0">
        <a:spcBef>
          <a:spcPct val="0"/>
        </a:spcBef>
        <a:spcAft>
          <a:spcPct val="0"/>
        </a:spcAft>
        <a:defRPr sz="3200" b="1">
          <a:solidFill>
            <a:srgbClr val="FF9933"/>
          </a:solidFill>
          <a:latin typeface="Arial Narrow" pitchFamily="34" charset="0"/>
        </a:defRPr>
      </a:lvl4pPr>
      <a:lvl5pPr algn="l" rtl="0" eaLnBrk="0" fontAlgn="base" hangingPunct="0">
        <a:spcBef>
          <a:spcPct val="0"/>
        </a:spcBef>
        <a:spcAft>
          <a:spcPct val="0"/>
        </a:spcAft>
        <a:defRPr sz="3200" b="1">
          <a:solidFill>
            <a:srgbClr val="FF9933"/>
          </a:solidFill>
          <a:latin typeface="Arial Narrow" pitchFamily="34" charset="0"/>
        </a:defRPr>
      </a:lvl5pPr>
      <a:lvl6pPr marL="413426" algn="l" rtl="0" fontAlgn="base">
        <a:spcBef>
          <a:spcPct val="0"/>
        </a:spcBef>
        <a:spcAft>
          <a:spcPct val="0"/>
        </a:spcAft>
        <a:defRPr sz="3200" b="1">
          <a:solidFill>
            <a:srgbClr val="FF9900"/>
          </a:solidFill>
          <a:latin typeface="Arial Narrow" pitchFamily="34" charset="0"/>
        </a:defRPr>
      </a:lvl6pPr>
      <a:lvl7pPr marL="826756" algn="l" rtl="0" fontAlgn="base">
        <a:spcBef>
          <a:spcPct val="0"/>
        </a:spcBef>
        <a:spcAft>
          <a:spcPct val="0"/>
        </a:spcAft>
        <a:defRPr sz="3200" b="1">
          <a:solidFill>
            <a:srgbClr val="FF9900"/>
          </a:solidFill>
          <a:latin typeface="Arial Narrow" pitchFamily="34" charset="0"/>
        </a:defRPr>
      </a:lvl7pPr>
      <a:lvl8pPr marL="1240204" algn="l" rtl="0" fontAlgn="base">
        <a:spcBef>
          <a:spcPct val="0"/>
        </a:spcBef>
        <a:spcAft>
          <a:spcPct val="0"/>
        </a:spcAft>
        <a:defRPr sz="3200" b="1">
          <a:solidFill>
            <a:srgbClr val="FF9900"/>
          </a:solidFill>
          <a:latin typeface="Arial Narrow" pitchFamily="34" charset="0"/>
        </a:defRPr>
      </a:lvl8pPr>
      <a:lvl9pPr marL="1653579" algn="l" rtl="0" fontAlgn="base">
        <a:spcBef>
          <a:spcPct val="0"/>
        </a:spcBef>
        <a:spcAft>
          <a:spcPct val="0"/>
        </a:spcAft>
        <a:defRPr sz="3200" b="1">
          <a:solidFill>
            <a:srgbClr val="FF9900"/>
          </a:solidFill>
          <a:latin typeface="Arial Narrow" pitchFamily="34" charset="0"/>
        </a:defRPr>
      </a:lvl9pPr>
    </p:titleStyle>
    <p:bodyStyle>
      <a:lvl1pPr marL="310074" indent="-310074" algn="l" rtl="0" eaLnBrk="0" fontAlgn="base" hangingPunct="0">
        <a:spcBef>
          <a:spcPct val="20000"/>
        </a:spcBef>
        <a:spcAft>
          <a:spcPct val="0"/>
        </a:spcAft>
        <a:buClr>
          <a:srgbClr val="FFC285"/>
        </a:buClr>
        <a:buSzPct val="80000"/>
        <a:buFont typeface="Wingdings" pitchFamily="2" charset="2"/>
        <a:buChar char="§"/>
        <a:defRPr sz="2800">
          <a:solidFill>
            <a:schemeClr val="tx1"/>
          </a:solidFill>
          <a:latin typeface="+mn-lt"/>
          <a:ea typeface="+mn-ea"/>
          <a:cs typeface="+mn-cs"/>
        </a:defRPr>
      </a:lvl1pPr>
      <a:lvl2pPr marL="671678" indent="-258417" algn="l" rtl="0" eaLnBrk="0" fontAlgn="base" hangingPunct="0">
        <a:spcBef>
          <a:spcPct val="20000"/>
        </a:spcBef>
        <a:spcAft>
          <a:spcPct val="0"/>
        </a:spcAft>
        <a:buClr>
          <a:srgbClr val="FFC285"/>
        </a:buClr>
        <a:buSzPct val="80000"/>
        <a:buFont typeface="Wingdings" pitchFamily="2" charset="2"/>
        <a:buChar char="§"/>
        <a:defRPr sz="2400">
          <a:solidFill>
            <a:schemeClr val="tx1"/>
          </a:solidFill>
          <a:latin typeface="+mn-lt"/>
        </a:defRPr>
      </a:lvl2pPr>
      <a:lvl3pPr marL="1033475" indent="-206558" algn="l" rtl="0" eaLnBrk="0" fontAlgn="base" hangingPunct="0">
        <a:spcBef>
          <a:spcPct val="20000"/>
        </a:spcBef>
        <a:spcAft>
          <a:spcPct val="0"/>
        </a:spcAft>
        <a:buClr>
          <a:srgbClr val="FFC285"/>
        </a:buClr>
        <a:buSzPct val="80000"/>
        <a:buFont typeface="Wingdings" pitchFamily="2" charset="2"/>
        <a:buChar char="§"/>
        <a:defRPr sz="2000">
          <a:solidFill>
            <a:schemeClr val="tx1"/>
          </a:solidFill>
          <a:latin typeface="+mn-lt"/>
        </a:defRPr>
      </a:lvl3pPr>
      <a:lvl4pPr marL="1446871" indent="-206558" algn="l" rtl="0" eaLnBrk="0" fontAlgn="base" hangingPunct="0">
        <a:spcBef>
          <a:spcPct val="20000"/>
        </a:spcBef>
        <a:spcAft>
          <a:spcPct val="0"/>
        </a:spcAft>
        <a:buClr>
          <a:srgbClr val="FFC285"/>
        </a:buClr>
        <a:buSzPct val="80000"/>
        <a:buFont typeface="Wingdings" pitchFamily="2" charset="2"/>
        <a:buChar char="§"/>
        <a:defRPr sz="2000">
          <a:solidFill>
            <a:schemeClr val="tx1"/>
          </a:solidFill>
          <a:latin typeface="+mn-lt"/>
        </a:defRPr>
      </a:lvl4pPr>
      <a:lvl5pPr marL="1860281" indent="-206558" algn="l" rtl="0" eaLnBrk="0" fontAlgn="base" hangingPunct="0">
        <a:spcBef>
          <a:spcPct val="20000"/>
        </a:spcBef>
        <a:spcAft>
          <a:spcPct val="0"/>
        </a:spcAft>
        <a:buClr>
          <a:srgbClr val="FFC285"/>
        </a:buClr>
        <a:buSzPct val="80000"/>
        <a:buFont typeface="Wingdings" pitchFamily="2" charset="2"/>
        <a:buChar char="§"/>
        <a:defRPr sz="1600">
          <a:solidFill>
            <a:schemeClr val="tx1"/>
          </a:solidFill>
          <a:latin typeface="+mn-lt"/>
        </a:defRPr>
      </a:lvl5pPr>
      <a:lvl6pPr marL="2273674" indent="-206558"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6pPr>
      <a:lvl7pPr marL="2687051" indent="-206558"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7pPr>
      <a:lvl8pPr marL="3100450" indent="-206558"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8pPr>
      <a:lvl9pPr marL="3513844" indent="-206558" algn="l" rtl="0" fontAlgn="base">
        <a:spcBef>
          <a:spcPct val="20000"/>
        </a:spcBef>
        <a:spcAft>
          <a:spcPct val="0"/>
        </a:spcAft>
        <a:buClr>
          <a:srgbClr val="FF9900"/>
        </a:buClr>
        <a:buSzPct val="80000"/>
        <a:buFont typeface="Wingdings" pitchFamily="2" charset="2"/>
        <a:buChar char="§"/>
        <a:defRPr sz="1600">
          <a:solidFill>
            <a:schemeClr val="tx1"/>
          </a:solidFill>
          <a:latin typeface="+mn-lt"/>
        </a:defRPr>
      </a:lvl9pPr>
    </p:bodyStyle>
    <p:otherStyle>
      <a:defPPr>
        <a:defRPr lang="en-US"/>
      </a:defPPr>
      <a:lvl1pPr marL="0" algn="l" defTabSz="826756" rtl="0" eaLnBrk="1" latinLnBrk="0" hangingPunct="1">
        <a:defRPr sz="1800" kern="1200">
          <a:solidFill>
            <a:schemeClr val="tx1"/>
          </a:solidFill>
          <a:latin typeface="+mn-lt"/>
          <a:ea typeface="+mn-ea"/>
          <a:cs typeface="+mn-cs"/>
        </a:defRPr>
      </a:lvl1pPr>
      <a:lvl2pPr marL="413426" algn="l" defTabSz="826756" rtl="0" eaLnBrk="1" latinLnBrk="0" hangingPunct="1">
        <a:defRPr sz="1800" kern="1200">
          <a:solidFill>
            <a:schemeClr val="tx1"/>
          </a:solidFill>
          <a:latin typeface="+mn-lt"/>
          <a:ea typeface="+mn-ea"/>
          <a:cs typeface="+mn-cs"/>
        </a:defRPr>
      </a:lvl2pPr>
      <a:lvl3pPr marL="826756" algn="l" defTabSz="826756" rtl="0" eaLnBrk="1" latinLnBrk="0" hangingPunct="1">
        <a:defRPr sz="1800" kern="1200">
          <a:solidFill>
            <a:schemeClr val="tx1"/>
          </a:solidFill>
          <a:latin typeface="+mn-lt"/>
          <a:ea typeface="+mn-ea"/>
          <a:cs typeface="+mn-cs"/>
        </a:defRPr>
      </a:lvl3pPr>
      <a:lvl4pPr marL="1240204" algn="l" defTabSz="826756" rtl="0" eaLnBrk="1" latinLnBrk="0" hangingPunct="1">
        <a:defRPr sz="1800" kern="1200">
          <a:solidFill>
            <a:schemeClr val="tx1"/>
          </a:solidFill>
          <a:latin typeface="+mn-lt"/>
          <a:ea typeface="+mn-ea"/>
          <a:cs typeface="+mn-cs"/>
        </a:defRPr>
      </a:lvl4pPr>
      <a:lvl5pPr marL="1653579" algn="l" defTabSz="826756" rtl="0" eaLnBrk="1" latinLnBrk="0" hangingPunct="1">
        <a:defRPr sz="1800" kern="1200">
          <a:solidFill>
            <a:schemeClr val="tx1"/>
          </a:solidFill>
          <a:latin typeface="+mn-lt"/>
          <a:ea typeface="+mn-ea"/>
          <a:cs typeface="+mn-cs"/>
        </a:defRPr>
      </a:lvl5pPr>
      <a:lvl6pPr marL="2066953" algn="l" defTabSz="826756" rtl="0" eaLnBrk="1" latinLnBrk="0" hangingPunct="1">
        <a:defRPr sz="1800" kern="1200">
          <a:solidFill>
            <a:schemeClr val="tx1"/>
          </a:solidFill>
          <a:latin typeface="+mn-lt"/>
          <a:ea typeface="+mn-ea"/>
          <a:cs typeface="+mn-cs"/>
        </a:defRPr>
      </a:lvl6pPr>
      <a:lvl7pPr marL="2480344" algn="l" defTabSz="826756" rtl="0" eaLnBrk="1" latinLnBrk="0" hangingPunct="1">
        <a:defRPr sz="1800" kern="1200">
          <a:solidFill>
            <a:schemeClr val="tx1"/>
          </a:solidFill>
          <a:latin typeface="+mn-lt"/>
          <a:ea typeface="+mn-ea"/>
          <a:cs typeface="+mn-cs"/>
        </a:defRPr>
      </a:lvl7pPr>
      <a:lvl8pPr marL="2893753" algn="l" defTabSz="826756" rtl="0" eaLnBrk="1" latinLnBrk="0" hangingPunct="1">
        <a:defRPr sz="1800" kern="1200">
          <a:solidFill>
            <a:schemeClr val="tx1"/>
          </a:solidFill>
          <a:latin typeface="+mn-lt"/>
          <a:ea typeface="+mn-ea"/>
          <a:cs typeface="+mn-cs"/>
        </a:defRPr>
      </a:lvl8pPr>
      <a:lvl9pPr marL="3307112" algn="l" defTabSz="82675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3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3.xml"/></Relationships>
</file>

<file path=ppt/slides/_rels/slide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13.xml"/></Relationships>
</file>

<file path=ppt/slides/_rels/slide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18.xml"/></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2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object 5"/>
          <p:cNvSpPr/>
          <p:nvPr/>
        </p:nvSpPr>
        <p:spPr>
          <a:xfrm>
            <a:off x="2843808" y="4437112"/>
            <a:ext cx="72008" cy="1409964"/>
          </a:xfrm>
          <a:custGeom>
            <a:avLst/>
            <a:gdLst/>
            <a:ahLst/>
            <a:cxnLst/>
            <a:rect l="l" t="t" r="r" b="b"/>
            <a:pathLst>
              <a:path h="937260">
                <a:moveTo>
                  <a:pt x="0" y="0"/>
                </a:moveTo>
                <a:lnTo>
                  <a:pt x="0" y="936739"/>
                </a:lnTo>
              </a:path>
            </a:pathLst>
          </a:custGeom>
          <a:ln w="38100">
            <a:solidFill>
              <a:schemeClr val="accent2">
                <a:lumMod val="75000"/>
              </a:schemeClr>
            </a:solidFill>
          </a:ln>
        </p:spPr>
        <p:txBody>
          <a:bodyPr wrap="square" lIns="0" tIns="0" rIns="0" bIns="0" rtlCol="0"/>
          <a:lstStyle/>
          <a:p>
            <a:pPr defTabSz="907713" fontAlgn="auto">
              <a:spcBef>
                <a:spcPts val="0"/>
              </a:spcBef>
              <a:spcAft>
                <a:spcPts val="0"/>
              </a:spcAft>
            </a:pPr>
            <a:endParaRPr>
              <a:solidFill>
                <a:prstClr val="black"/>
              </a:solidFill>
              <a:latin typeface="Calibri"/>
            </a:endParaRPr>
          </a:p>
        </p:txBody>
      </p:sp>
      <p:sp>
        <p:nvSpPr>
          <p:cNvPr id="6" name="object 7"/>
          <p:cNvSpPr txBox="1"/>
          <p:nvPr/>
        </p:nvSpPr>
        <p:spPr>
          <a:xfrm>
            <a:off x="3059832" y="4365104"/>
            <a:ext cx="5184575" cy="307777"/>
          </a:xfrm>
          <a:prstGeom prst="rect">
            <a:avLst/>
          </a:prstGeom>
        </p:spPr>
        <p:txBody>
          <a:bodyPr vert="horz" wrap="square" lIns="0" tIns="0" rIns="0" bIns="0" rtlCol="0">
            <a:spAutoFit/>
          </a:bodyPr>
          <a:lstStyle/>
          <a:p>
            <a:pPr marL="12699" defTabSz="907713" fontAlgn="auto">
              <a:spcBef>
                <a:spcPts val="0"/>
              </a:spcBef>
              <a:spcAft>
                <a:spcPts val="0"/>
              </a:spcAft>
            </a:pPr>
            <a:r>
              <a:rPr lang="en-ZA" sz="2000" b="1" spc="-20" dirty="0">
                <a:solidFill>
                  <a:prstClr val="black"/>
                </a:solidFill>
                <a:latin typeface="Arial"/>
                <a:cs typeface="Arial"/>
              </a:rPr>
              <a:t>TOURISM TRANSFORMATION SUMMIT </a:t>
            </a:r>
            <a:endParaRPr sz="2000" dirty="0">
              <a:solidFill>
                <a:prstClr val="black"/>
              </a:solidFill>
              <a:latin typeface="Arial"/>
              <a:cs typeface="Arial"/>
            </a:endParaRPr>
          </a:p>
        </p:txBody>
      </p:sp>
      <p:sp>
        <p:nvSpPr>
          <p:cNvPr id="7" name="object 8"/>
          <p:cNvSpPr txBox="1"/>
          <p:nvPr/>
        </p:nvSpPr>
        <p:spPr>
          <a:xfrm>
            <a:off x="4644009" y="5324537"/>
            <a:ext cx="4499992" cy="984885"/>
          </a:xfrm>
          <a:prstGeom prst="rect">
            <a:avLst/>
          </a:prstGeom>
        </p:spPr>
        <p:txBody>
          <a:bodyPr vert="horz" wrap="square" lIns="0" tIns="0" rIns="0" bIns="0" rtlCol="0">
            <a:spAutoFit/>
          </a:bodyPr>
          <a:lstStyle/>
          <a:p>
            <a:pPr marL="13964" marR="816956" algn="r" defTabSz="1005585" fontAlgn="auto">
              <a:spcBef>
                <a:spcPts val="0"/>
              </a:spcBef>
              <a:spcAft>
                <a:spcPts val="0"/>
              </a:spcAft>
            </a:pPr>
            <a:r>
              <a:rPr lang="en-ZA" sz="1600" b="1" dirty="0">
                <a:solidFill>
                  <a:srgbClr val="F99707"/>
                </a:solidFill>
                <a:latin typeface="Arial"/>
                <a:cs typeface="Arial"/>
              </a:rPr>
              <a:t>Presentation by</a:t>
            </a:r>
          </a:p>
          <a:p>
            <a:pPr marL="13964" marR="816956" algn="r" defTabSz="1005585" fontAlgn="auto">
              <a:spcBef>
                <a:spcPts val="0"/>
              </a:spcBef>
              <a:spcAft>
                <a:spcPts val="0"/>
              </a:spcAft>
            </a:pPr>
            <a:r>
              <a:rPr lang="en-ZA" sz="1600" b="1" dirty="0">
                <a:solidFill>
                  <a:prstClr val="black"/>
                </a:solidFill>
                <a:latin typeface="Arial"/>
                <a:cs typeface="Arial"/>
              </a:rPr>
              <a:t>Ms Seja Kekana</a:t>
            </a:r>
          </a:p>
          <a:p>
            <a:pPr marL="13964" marR="816956" algn="r" defTabSz="1005585" fontAlgn="auto">
              <a:spcBef>
                <a:spcPts val="0"/>
              </a:spcBef>
              <a:spcAft>
                <a:spcPts val="0"/>
              </a:spcAft>
            </a:pPr>
            <a:r>
              <a:rPr lang="en-ZA" sz="1600" b="1" dirty="0">
                <a:solidFill>
                  <a:schemeClr val="accent2">
                    <a:lumMod val="75000"/>
                  </a:schemeClr>
                </a:solidFill>
                <a:latin typeface="Arial"/>
                <a:cs typeface="Arial"/>
              </a:rPr>
              <a:t>NEF Fund Manager</a:t>
            </a:r>
          </a:p>
          <a:p>
            <a:pPr marL="13964" marR="816956" algn="r" defTabSz="907713" fontAlgn="auto">
              <a:spcBef>
                <a:spcPts val="0"/>
              </a:spcBef>
              <a:spcAft>
                <a:spcPts val="0"/>
              </a:spcAft>
            </a:pPr>
            <a:r>
              <a:rPr lang="en-ZA" sz="1600" b="1" spc="-120" dirty="0">
                <a:solidFill>
                  <a:prstClr val="black"/>
                </a:solidFill>
                <a:latin typeface="Arial"/>
                <a:cs typeface="Arial"/>
              </a:rPr>
              <a:t>31  October  2017</a:t>
            </a:r>
            <a:endParaRPr sz="1600" dirty="0">
              <a:solidFill>
                <a:prstClr val="black"/>
              </a:solidFill>
              <a:latin typeface="Arial"/>
              <a:cs typeface="Arial"/>
            </a:endParaRPr>
          </a:p>
        </p:txBody>
      </p:sp>
      <p:pic>
        <p:nvPicPr>
          <p:cNvPr id="3" name="Picture 2">
            <a:extLst>
              <a:ext uri="{FF2B5EF4-FFF2-40B4-BE49-F238E27FC236}">
                <a16:creationId xmlns:a16="http://schemas.microsoft.com/office/drawing/2014/main" id="{4635FFD8-4A19-4CD0-A8F6-2D1A30731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0595" y="5142094"/>
            <a:ext cx="2352675" cy="857250"/>
          </a:xfrm>
          <a:prstGeom prst="rect">
            <a:avLst/>
          </a:prstGeom>
        </p:spPr>
      </p:pic>
    </p:spTree>
    <p:extLst>
      <p:ext uri="{BB962C8B-B14F-4D97-AF65-F5344CB8AC3E}">
        <p14:creationId xmlns:p14="http://schemas.microsoft.com/office/powerpoint/2010/main" val="2277262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914400" rtl="0" eaLnBrk="1" fontAlgn="base" latinLnBrk="0" hangingPunct="0">
              <a:lnSpc>
                <a:spcPct val="100000"/>
              </a:lnSpc>
              <a:spcBef>
                <a:spcPct val="0"/>
              </a:spcBef>
              <a:spcAft>
                <a:spcPct val="0"/>
              </a:spcAft>
              <a:buClrTx/>
              <a:buSzTx/>
              <a:buFontTx/>
              <a:buNone/>
              <a:tabLst/>
              <a:defRPr/>
            </a:pPr>
            <a:fld id="{681F7757-D171-4C02-8DCA-39C6D4250443}" type="slidenum">
              <a:rPr kumimoji="0" lang="en-ZA" altLang="en-US" sz="1400" b="0" i="0" u="none" strike="noStrike" kern="1200" cap="none" spc="0" normalizeH="0" baseline="0" noProof="0" smtClean="0">
                <a:ln>
                  <a:noFill/>
                </a:ln>
                <a:solidFill>
                  <a:srgbClr val="FFFFFF"/>
                </a:solidFill>
                <a:effectLst/>
                <a:uLnTx/>
                <a:uFillTx/>
                <a:latin typeface="Arial" charset="0"/>
                <a:ea typeface="+mn-ea"/>
                <a:cs typeface="Arial" charset="0"/>
              </a:rPr>
              <a:pPr marL="0" marR="0" lvl="0" indent="0" algn="ctr" defTabSz="914400" rtl="0" eaLnBrk="1" fontAlgn="base" latinLnBrk="0" hangingPunct="0">
                <a:lnSpc>
                  <a:spcPct val="100000"/>
                </a:lnSpc>
                <a:spcBef>
                  <a:spcPct val="0"/>
                </a:spcBef>
                <a:spcAft>
                  <a:spcPct val="0"/>
                </a:spcAft>
                <a:buClrTx/>
                <a:buSzTx/>
                <a:buFontTx/>
                <a:buNone/>
                <a:tabLst/>
                <a:defRPr/>
              </a:pPr>
              <a:t>2</a:t>
            </a:fld>
            <a:endParaRPr kumimoji="0" lang="en-ZA" altLang="en-US" sz="14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8" name="AutoShape 2" descr="data:image/jpeg;base64,/9j/4AAQSkZJRgABAQAAAQABAAD/2wCEAAkGBwgHBgkIBwgKCgkLDRYPDQwMDRsUFRAWIB0iIiAdHx8kKDQsJCYxJx8fLT0tMTU3Ojo6Iys/RD84QzQ5OjcBCgoKDQwNGg8PGjclHyU3Nzc3Nzc3Nzc3Nzc3Nzc3Nzc3Nzc3Nzc3Nzc3Nzc3Nzc3Nzc3Nzc3Nzc3Nzc3Nzc3N//AABEIAFsAcgMBIgACEQEDEQH/xAAbAAABBQEBAAAAAAAAAAAAAAAFAAIDBAYBB//EADwQAAIBAwMBBgMFBQcFAAAAAAECAwAEEQUSITETIkFRYXEGFKEygZGx0RUkQkPBFiNicoKS8ERSVZPh/8QAGgEAAwEBAQEAAAAAAAAAAAAAAQIDAAQFBv/EACgRAAIBAwQBBAEFAAAAAAAAAAABAgMREgQhMVFBExQiQgUyUoGh8f/aAAwDAQACEQMRAD8Aqw6gXON1XI3MvrWYE4BEkbDp9k0Y0+9V1GMg19DKHR4O6JtRtWdVweFxjFDb7TbgmSRo96gAdMUcSeNiPmWwn51Y1HULOC1A3ghulKpSW1grs88nhaGVkYEVFRjUgs0kjqAehoTirl4SuhtKnYpYrWHG4pAVc0+0+bllBbbFDC80r4ztVR+ZJVR6sKrZ46Vl0YbiubakHNcIo2ANwK7hfKliuYrBFgUqXNKsYslfOrmnT9gdpG4HrjwqtsPjToWaJ9y1iL3QXNykknZNkbuORSv7CRUQxHeoXBFC3mkeTtDwRVt9Smktth9jS2ZPFoHOXyRk1D2Zqc8t71xIzvBIyAeRTFk7EOw0jgcCiivbuMPbLgeQpq6U1zN2dk6szHCRk5YnyoZW5AqivuTugsPhGM8CbVbgk8fyIeg++Q5/0CglbP4j0US3cVvFdRi3sII7ONyOGZR3icdMuW8KFyfDd5FC0pRSg/jVgQ3t51OnOLV78jykr2AO00ufKjmn/Dmp6lMI7G1aY5wSCAB75puvfD9/ok3Z30OzP2WBBDexFUzjfG+4L+QLxTcU/aa6Epg3IsUql2GlWDdBx7HYcMKathNIjtBbyOEGXKrnaPWj6i2V1aXaw/7ScZra6dc6c9nHJbC1jkHfKZxt9/MVyTruC4I0oZvk8edGzjFJYn6BSc+Qr2WW207U8w3NlaYde5Nb44PjyBx4VJb6Do2lBf3aNsnBeQbmJ9DSPWJLdbl1p5Ph7HifZknpUiWzlSwB2jkkV7VfafoEisL7TowMZDKhH1HNVrTSfh+BmntQsKgbQN5k589rZA+/P3Vveq36Wb28u0eaab8OXl3ELmX91tG6Sy8GT0QcbvoPWrS6L2paG0/d1PHzO4mc+oYgBP8ASAfUivTP2DpV7L25nmnlHHaO+c48MfpXL/SI1KCCAAHgFcdfXNQlqc9mM6Eoq6MfoqwajCv7QeftFVVN1IoO6TaN+9BgHDbhkYPAJznNXL7QLuG3Sc3UOFOUeMZUjzDf0o/f6V32uYUBWVUdgOudoyfpVWF5LZCgUNFJ9qKRco/3f1FThUkksWGcd3kjLSX18vetZpO0RWJde7x1J+lBdS1bUr22a3vJO3QnPeTkH3r0OSytntZHtozmUhezY5IA5IU/xDO314rP3GlJNKqQIgZiAAPE11Uq0HyjmnGcfJgltJZHwkbHJ6AVp7r4Kv8AT7NbiRIZ36tHE2XXPmPGj8PwbfdrHtaMAjc7BshPf19qbqNleaY63Mzx3KJjDxy5x93XGao9QpNKDDjK3zRhjY3oJHyUn/rpVsRqU2BmyhY+LFTz69a7T+pPoX49lLUtdSBttjawR97cTsBBHkRVW01sEntYY4Q/LmOMbW9x+hqOGzRz/etjHhSlsBJxEjMB5Uix4NeT3NJpmq27K8Gnzokh5xcE4f03HpU8MvxBb7UmvLTDHchl52+g4rHSWM1uVYR8eh5olLqpk0uG0a3klkjYkO7Huj0qcqa8FI1OzXRjWIpTHdXlqHfvAAnvY8uKLI4hsgrrAZG8SQo/GvM7bU7iKdSFZXH2SzEkVpNN1G8vHYSwtdOvhsBx71GdJorCqnsGbCXVu0xctDDGeCN67gB/zNSprKWpbtr/ALTDbduzkevnihWr2Ml3arL8qLeYLzucAH0x50EsYWicM8Iba2cNkY9OKypxmrsDqODsbi9untns3jkjy1tGdjMVLe3nTDd3hcl0SU+ETtkD38vzqtrrKltpTkEM9sF3A4PAHGfvqhc6jDFZbFhSKQn+XxXPCF4qxapUUZO5KtxPcXc9tqQjVT/eW80cWwL07uMnfyGPHI9c0C1Ge5spV3HaW5jkU5V/VW8an1R5LnQrCYMikTzKS5xnhcflQSwnulDrtiez3AypcHEWfPPg3ljve9ddGlZXOOtUyYWtda1Q28jfMSSxrtTYV3bic4H4A1T/AG/cRZjS1tlDD7LR8H15p0upfMWi2tgsduhd9o3GPtuBwDjGRnoSM59QKpTaveOrQ3ARVQhJFkjOQfAEEcHg/hVYJPwJJyX2KrPJuOVUc9AOK5XC9ln7c/0pVf8AgjiEvl7lxuN1bsMeMmeKvwaZqawDN2scbjjjKke+OlYaP4luRgfuzn/FAOfvFXbT4wurYkMkJQ9Vwwrx3+Vov/Dtjp35NmYtREaqZbe4RTgKI8n6jmqrSd8I6ogU87IwpzQMfHBYFTY4X/BMwx+OahPxPaZLNZzAnyYE0YfkNPLmX9Dyoz8GwbVIDF2SWUO8HqV8vXmgjX93A+d5PuT+dCE+K4lD9nayEDxdFP8AWnSfGEjJsSBk8SQFBzVFrdNH7ISVKpLkPx6zM4CTb2HgpfP0opZzRiQC6ikiDEDLocVgh8QSu2RGwHsKt2fxfd2gIjiyDxgtxQnrNM1tJAjSnfc9S1d7FdC0ue/jLqIgFwxBGVGentWTk+IdNiR+ws1Dg90ON4Ye5HFUNa+OYNT0i1sV0yWKSBgSTIpUjaRxWc/aat9q3cf5WFT0+p0qj85la+bn8UbjUL6Nvg62u4LOPb8+ymNxuAyhz+VZyee1ulTKTQkZC4yVH3Hp91L+0kJ+F/2P8rcCf5jthJuXbjnjrmg/zan+XM33D9atR12lSfzXLJVKc5WsvBomtEl+H7Y70CrfTrvPTBSL9Keqh7ONXdZFEjJHLMuc4C8Hngd7jrjnpQw61b/2cSyW2uWnW9MxOFC7Sm3rnrkVXl1yJdGWNbO4Nwt0x7Lj7BRe9nOOoxjOaPvtO/uuQ+hPoM9g4/k2f+4frSrJ/wBoW/8AHT/71/WlT+90/wC9E/QqdGRS5MjCOI5LeAPWpO3lLOinI3HaxyN3HQcZrj3EzT3AaRiMOOTn+H/4Pwp84CWkDKAGwrZxzkrk8+9eC4peD13BIRv2QcgqPD3pzXFxhmBICrkHkbj1GOPEZPsDTVAMJDAMNjfaGf4qfFNIsiqrYDqpbjn7IPWp4xXgySI4726LLHtDMTgBWDZ/DOfH8KltLu4mdhxlcchePrUX/XwjJ7wBbnrnOatRxJHrRjVe6YYm73JyQCcE8ijKMMXsbG5M1yUDLJkc9W4zjqKdHebRjtA27GB1I6eHvV6eCKRn3oD3nfH+LbnP4kmh9pFGdXgXYu2QHeoGA3cU8j3rnioNPYOG4TiLXCRMgOZPDz4qATHOATy+BjnOTgfWplmkmjuu1IYRbdgwMLkgHj2olJGsMwWNdo3MMf5cY/OudtR8BcECYu3kfsuzfdnLYU/88RU0oMCk7l2gE5B6+XqOtVbeV1CMrcjujjoOa7q0rx6gio2AM8fcKbC8sRcUEbV5JEcAMW6KB49enhngGhepX0dsVSXehPGD5ef1FGNFmkeweZnPaRShUI4wCQCPpVLU7K2ltbKV4huPZg44HKnPA48BWpRj6lmUx+IJjut8at3e8AeZUBpVetY4jbQk29v9hf5K+XtSrptHoTE//9k="/>
          <p:cNvSpPr>
            <a:spLocks noChangeAspect="1" noChangeArrowheads="1"/>
          </p:cNvSpPr>
          <p:nvPr/>
        </p:nvSpPr>
        <p:spPr bwMode="auto">
          <a:xfrm>
            <a:off x="155575" y="-14443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710" tIns="45356" rIns="90710" bIns="4535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Arial Narrow"/>
              <a:ea typeface="+mn-ea"/>
              <a:cs typeface="Arial" charset="0"/>
            </a:endParaRPr>
          </a:p>
        </p:txBody>
      </p:sp>
      <p:sp>
        <p:nvSpPr>
          <p:cNvPr id="9" name="AutoShape 4" descr="data:image/jpeg;base64,/9j/4AAQSkZJRgABAQAAAQABAAD/2wCEAAkGBwgHBgkIBwgKCgkLDRYPDQwMDRsUFRAWIB0iIiAdHx8kKDQsJCYxJx8fLT0tMTU3Ojo6Iys/RD84QzQ5OjcBCgoKDQwNGg8PGjclHyU3Nzc3Nzc3Nzc3Nzc3Nzc3Nzc3Nzc3Nzc3Nzc3Nzc3Nzc3Nzc3Nzc3Nzc3Nzc3Nzc3N//AABEIAFsAcgMBIgACEQEDEQH/xAAbAAABBQEBAAAAAAAAAAAAAAAFAAIDBAYBB//EADwQAAIBAwMBBgMFBQcFAAAAAAECAwAEEQUSITETIkFRYXEGFKEygZGx0RUkQkPBFiNicoKS8ERSVZPh/8QAGgEAAwEBAQEAAAAAAAAAAAAAAQIDAAQFBv/EACgRAAIBAwQBBAEFAAAAAAAAAAABAgMREgQhMVFBExQiQgUyUoGh8f/aAAwDAQACEQMRAD8Aqw6gXON1XI3MvrWYE4BEkbDp9k0Y0+9V1GMg19DKHR4O6JtRtWdVweFxjFDb7TbgmSRo96gAdMUcSeNiPmWwn51Y1HULOC1A3ghulKpSW1grs88nhaGVkYEVFRjUgs0kjqAehoTirl4SuhtKnYpYrWHG4pAVc0+0+bllBbbFDC80r4ztVR+ZJVR6sKrZ46Vl0YbiubakHNcIo2ANwK7hfKliuYrBFgUqXNKsYslfOrmnT9gdpG4HrjwqtsPjToWaJ9y1iL3QXNykknZNkbuORSv7CRUQxHeoXBFC3mkeTtDwRVt9Smktth9jS2ZPFoHOXyRk1D2Zqc8t71xIzvBIyAeRTFk7EOw0jgcCiivbuMPbLgeQpq6U1zN2dk6szHCRk5YnyoZW5AqivuTugsPhGM8CbVbgk8fyIeg++Q5/0CglbP4j0US3cVvFdRi3sII7ONyOGZR3icdMuW8KFyfDd5FC0pRSg/jVgQ3t51OnOLV78jykr2AO00ufKjmn/Dmp6lMI7G1aY5wSCAB75puvfD9/ok3Z30OzP2WBBDexFUzjfG+4L+QLxTcU/aa6Epg3IsUql2GlWDdBx7HYcMKathNIjtBbyOEGXKrnaPWj6i2V1aXaw/7ScZra6dc6c9nHJbC1jkHfKZxt9/MVyTruC4I0oZvk8edGzjFJYn6BSc+Qr2WW207U8w3NlaYde5Nb44PjyBx4VJb6Do2lBf3aNsnBeQbmJ9DSPWJLdbl1p5Ph7HifZknpUiWzlSwB2jkkV7VfafoEisL7TowMZDKhH1HNVrTSfh+BmntQsKgbQN5k589rZA+/P3Vveq36Wb28u0eaab8OXl3ELmX91tG6Sy8GT0QcbvoPWrS6L2paG0/d1PHzO4mc+oYgBP8ASAfUivTP2DpV7L25nmnlHHaO+c48MfpXL/SI1KCCAAHgFcdfXNQlqc9mM6Eoq6MfoqwajCv7QeftFVVN1IoO6TaN+9BgHDbhkYPAJznNXL7QLuG3Sc3UOFOUeMZUjzDf0o/f6V32uYUBWVUdgOudoyfpVWF5LZCgUNFJ9qKRco/3f1FThUkksWGcd3kjLSX18vetZpO0RWJde7x1J+lBdS1bUr22a3vJO3QnPeTkH3r0OSytntZHtozmUhezY5IA5IU/xDO314rP3GlJNKqQIgZiAAPE11Uq0HyjmnGcfJgltJZHwkbHJ6AVp7r4Kv8AT7NbiRIZ36tHE2XXPmPGj8PwbfdrHtaMAjc7BshPf19qbqNleaY63Mzx3KJjDxy5x93XGao9QpNKDDjK3zRhjY3oJHyUn/rpVsRqU2BmyhY+LFTz69a7T+pPoX49lLUtdSBttjawR97cTsBBHkRVW01sEntYY4Q/LmOMbW9x+hqOGzRz/etjHhSlsBJxEjMB5Uix4NeT3NJpmq27K8Gnzokh5xcE4f03HpU8MvxBb7UmvLTDHchl52+g4rHSWM1uVYR8eh5olLqpk0uG0a3klkjYkO7Huj0qcqa8FI1OzXRjWIpTHdXlqHfvAAnvY8uKLI4hsgrrAZG8SQo/GvM7bU7iKdSFZXH2SzEkVpNN1G8vHYSwtdOvhsBx71GdJorCqnsGbCXVu0xctDDGeCN67gB/zNSprKWpbtr/ALTDbduzkevnihWr2Ml3arL8qLeYLzucAH0x50EsYWicM8Iba2cNkY9OKypxmrsDqODsbi9untns3jkjy1tGdjMVLe3nTDd3hcl0SU+ETtkD38vzqtrrKltpTkEM9sF3A4PAHGfvqhc6jDFZbFhSKQn+XxXPCF4qxapUUZO5KtxPcXc9tqQjVT/eW80cWwL07uMnfyGPHI9c0C1Ge5spV3HaW5jkU5V/VW8an1R5LnQrCYMikTzKS5xnhcflQSwnulDrtiez3AypcHEWfPPg3ljve9ddGlZXOOtUyYWtda1Q28jfMSSxrtTYV3bic4H4A1T/AG/cRZjS1tlDD7LR8H15p0upfMWi2tgsduhd9o3GPtuBwDjGRnoSM59QKpTaveOrQ3ARVQhJFkjOQfAEEcHg/hVYJPwJJyX2KrPJuOVUc9AOK5XC9ln7c/0pVf8AgjiEvl7lxuN1bsMeMmeKvwaZqawDN2scbjjjKke+OlYaP4luRgfuzn/FAOfvFXbT4wurYkMkJQ9Vwwrx3+Vov/Dtjp35NmYtREaqZbe4RTgKI8n6jmqrSd8I6ogU87IwpzQMfHBYFTY4X/BMwx+OahPxPaZLNZzAnyYE0YfkNPLmX9Dyoz8GwbVIDF2SWUO8HqV8vXmgjX93A+d5PuT+dCE+K4lD9nayEDxdFP8AWnSfGEjJsSBk8SQFBzVFrdNH7ISVKpLkPx6zM4CTb2HgpfP0opZzRiQC6ikiDEDLocVgh8QSu2RGwHsKt2fxfd2gIjiyDxgtxQnrNM1tJAjSnfc9S1d7FdC0ue/jLqIgFwxBGVGentWTk+IdNiR+ws1Dg90ON4Ye5HFUNa+OYNT0i1sV0yWKSBgSTIpUjaRxWc/aat9q3cf5WFT0+p0qj85la+bn8UbjUL6Nvg62u4LOPb8+ymNxuAyhz+VZyee1ulTKTQkZC4yVH3Hp91L+0kJ+F/2P8rcCf5jthJuXbjnjrmg/zan+XM33D9atR12lSfzXLJVKc5WsvBomtEl+H7Y70CrfTrvPTBSL9Keqh7ONXdZFEjJHLMuc4C8Hngd7jrjnpQw61b/2cSyW2uWnW9MxOFC7Sm3rnrkVXl1yJdGWNbO4Nwt0x7Lj7BRe9nOOoxjOaPvtO/uuQ+hPoM9g4/k2f+4frSrJ/wBoW/8AHT/71/WlT+90/wC9E/QqdGRS5MjCOI5LeAPWpO3lLOinI3HaxyN3HQcZrj3EzT3AaRiMOOTn+H/4Pwp84CWkDKAGwrZxzkrk8+9eC4peD13BIRv2QcgqPD3pzXFxhmBICrkHkbj1GOPEZPsDTVAMJDAMNjfaGf4qfFNIsiqrYDqpbjn7IPWp4xXgySI4726LLHtDMTgBWDZ/DOfH8KltLu4mdhxlcchePrUX/XwjJ7wBbnrnOatRxJHrRjVe6YYm73JyQCcE8ijKMMXsbG5M1yUDLJkc9W4zjqKdHebRjtA27GB1I6eHvV6eCKRn3oD3nfH+LbnP4kmh9pFGdXgXYu2QHeoGA3cU8j3rnioNPYOG4TiLXCRMgOZPDz4qATHOATy+BjnOTgfWplmkmjuu1IYRbdgwMLkgHj2olJGsMwWNdo3MMf5cY/OudtR8BcECYu3kfsuzfdnLYU/88RU0oMCk7l2gE5B6+XqOtVbeV1CMrcjujjoOa7q0rx6gio2AM8fcKbC8sRcUEbV5JEcAMW6KB49enhngGhepX0dsVSXehPGD5ef1FGNFmkeweZnPaRShUI4wCQCPpVLU7K2ltbKV4huPZg44HKnPA48BWpRj6lmUx+IJjut8at3e8AeZUBpVetY4jbQk29v9hf5K+XtSrptHoTE//9k="/>
          <p:cNvSpPr>
            <a:spLocks noChangeAspect="1" noChangeArrowheads="1"/>
          </p:cNvSpPr>
          <p:nvPr/>
        </p:nvSpPr>
        <p:spPr bwMode="auto">
          <a:xfrm>
            <a:off x="307975" y="80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710" tIns="45356" rIns="90710" bIns="4535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Arial Narrow"/>
              <a:ea typeface="+mn-ea"/>
              <a:cs typeface="Arial" charset="0"/>
            </a:endParaRPr>
          </a:p>
        </p:txBody>
      </p:sp>
      <p:sp>
        <p:nvSpPr>
          <p:cNvPr id="10" name="AutoShape 6" descr="data:image/jpeg;base64,/9j/4AAQSkZJRgABAQAAAQABAAD/2wCEAAkGBwgHBgkIBwgKCgkLDRYPDQwMDRsUFRAWIB0iIiAdHx8kKDQsJCYxJx8fLT0tMTU3Ojo6Iys/RD84QzQ5OjcBCgoKDQwNGg8PGjclHyU3Nzc3Nzc3Nzc3Nzc3Nzc3Nzc3Nzc3Nzc3Nzc3Nzc3Nzc3Nzc3Nzc3Nzc3Nzc3Nzc3N//AABEIAFsAcgMBIgACEQEDEQH/xAAbAAABBQEBAAAAAAAAAAAAAAAFAAIDBAYBB//EADwQAAIBAwMBBgMFBQcFAAAAAAECAwAEEQUSITETIkFRYXEGFKEygZGx0RUkQkPBFiNicoKS8ERSVZPh/8QAGgEAAwEBAQEAAAAAAAAAAAAAAQIDAAQFBv/EACgRAAIBAwQBBAEFAAAAAAAAAAABAgMREgQhMVFBExQiQgUyUoGh8f/aAAwDAQACEQMRAD8Aqw6gXON1XI3MvrWYE4BEkbDp9k0Y0+9V1GMg19DKHR4O6JtRtWdVweFxjFDb7TbgmSRo96gAdMUcSeNiPmWwn51Y1HULOC1A3ghulKpSW1grs88nhaGVkYEVFRjUgs0kjqAehoTirl4SuhtKnYpYrWHG4pAVc0+0+bllBbbFDC80r4ztVR+ZJVR6sKrZ46Vl0YbiubakHNcIo2ANwK7hfKliuYrBFgUqXNKsYslfOrmnT9gdpG4HrjwqtsPjToWaJ9y1iL3QXNykknZNkbuORSv7CRUQxHeoXBFC3mkeTtDwRVt9Smktth9jS2ZPFoHOXyRk1D2Zqc8t71xIzvBIyAeRTFk7EOw0jgcCiivbuMPbLgeQpq6U1zN2dk6szHCRk5YnyoZW5AqivuTugsPhGM8CbVbgk8fyIeg++Q5/0CglbP4j0US3cVvFdRi3sII7ONyOGZR3icdMuW8KFyfDd5FC0pRSg/jVgQ3t51OnOLV78jykr2AO00ufKjmn/Dmp6lMI7G1aY5wSCAB75puvfD9/ok3Z30OzP2WBBDexFUzjfG+4L+QLxTcU/aa6Epg3IsUql2GlWDdBx7HYcMKathNIjtBbyOEGXKrnaPWj6i2V1aXaw/7ScZra6dc6c9nHJbC1jkHfKZxt9/MVyTruC4I0oZvk8edGzjFJYn6BSc+Qr2WW207U8w3NlaYde5Nb44PjyBx4VJb6Do2lBf3aNsnBeQbmJ9DSPWJLdbl1p5Ph7HifZknpUiWzlSwB2jkkV7VfafoEisL7TowMZDKhH1HNVrTSfh+BmntQsKgbQN5k589rZA+/P3Vveq36Wb28u0eaab8OXl3ELmX91tG6Sy8GT0QcbvoPWrS6L2paG0/d1PHzO4mc+oYgBP8ASAfUivTP2DpV7L25nmnlHHaO+c48MfpXL/SI1KCCAAHgFcdfXNQlqc9mM6Eoq6MfoqwajCv7QeftFVVN1IoO6TaN+9BgHDbhkYPAJznNXL7QLuG3Sc3UOFOUeMZUjzDf0o/f6V32uYUBWVUdgOudoyfpVWF5LZCgUNFJ9qKRco/3f1FThUkksWGcd3kjLSX18vetZpO0RWJde7x1J+lBdS1bUr22a3vJO3QnPeTkH3r0OSytntZHtozmUhezY5IA5IU/xDO314rP3GlJNKqQIgZiAAPE11Uq0HyjmnGcfJgltJZHwkbHJ6AVp7r4Kv8AT7NbiRIZ36tHE2XXPmPGj8PwbfdrHtaMAjc7BshPf19qbqNleaY63Mzx3KJjDxy5x93XGao9QpNKDDjK3zRhjY3oJHyUn/rpVsRqU2BmyhY+LFTz69a7T+pPoX49lLUtdSBttjawR97cTsBBHkRVW01sEntYY4Q/LmOMbW9x+hqOGzRz/etjHhSlsBJxEjMB5Uix4NeT3NJpmq27K8Gnzokh5xcE4f03HpU8MvxBb7UmvLTDHchl52+g4rHSWM1uVYR8eh5olLqpk0uG0a3klkjYkO7Huj0qcqa8FI1OzXRjWIpTHdXlqHfvAAnvY8uKLI4hsgrrAZG8SQo/GvM7bU7iKdSFZXH2SzEkVpNN1G8vHYSwtdOvhsBx71GdJorCqnsGbCXVu0xctDDGeCN67gB/zNSprKWpbtr/ALTDbduzkevnihWr2Ml3arL8qLeYLzucAH0x50EsYWicM8Iba2cNkY9OKypxmrsDqODsbi9untns3jkjy1tGdjMVLe3nTDd3hcl0SU+ETtkD38vzqtrrKltpTkEM9sF3A4PAHGfvqhc6jDFZbFhSKQn+XxXPCF4qxapUUZO5KtxPcXc9tqQjVT/eW80cWwL07uMnfyGPHI9c0C1Ge5spV3HaW5jkU5V/VW8an1R5LnQrCYMikTzKS5xnhcflQSwnulDrtiez3AypcHEWfPPg3ljve9ddGlZXOOtUyYWtda1Q28jfMSSxrtTYV3bic4H4A1T/AG/cRZjS1tlDD7LR8H15p0upfMWi2tgsduhd9o3GPtuBwDjGRnoSM59QKpTaveOrQ3ARVQhJFkjOQfAEEcHg/hVYJPwJJyX2KrPJuOVUc9AOK5XC9ln7c/0pVf8AgjiEvl7lxuN1bsMeMmeKvwaZqawDN2scbjjjKke+OlYaP4luRgfuzn/FAOfvFXbT4wurYkMkJQ9Vwwrx3+Vov/Dtjp35NmYtREaqZbe4RTgKI8n6jmqrSd8I6ogU87IwpzQMfHBYFTY4X/BMwx+OahPxPaZLNZzAnyYE0YfkNPLmX9Dyoz8GwbVIDF2SWUO8HqV8vXmgjX93A+d5PuT+dCE+K4lD9nayEDxdFP8AWnSfGEjJsSBk8SQFBzVFrdNH7ISVKpLkPx6zM4CTb2HgpfP0opZzRiQC6ikiDEDLocVgh8QSu2RGwHsKt2fxfd2gIjiyDxgtxQnrNM1tJAjSnfc9S1d7FdC0ue/jLqIgFwxBGVGentWTk+IdNiR+ws1Dg90ON4Ye5HFUNa+OYNT0i1sV0yWKSBgSTIpUjaRxWc/aat9q3cf5WFT0+p0qj85la+bn8UbjUL6Nvg62u4LOPb8+ymNxuAyhz+VZyee1ulTKTQkZC4yVH3Hp91L+0kJ+F/2P8rcCf5jthJuXbjnjrmg/zan+XM33D9atR12lSfzXLJVKc5WsvBomtEl+H7Y70CrfTrvPTBSL9Keqh7ONXdZFEjJHLMuc4C8Hngd7jrjnpQw61b/2cSyW2uWnW9MxOFC7Sm3rnrkVXl1yJdGWNbO4Nwt0x7Lj7BRe9nOOoxjOaPvtO/uuQ+hPoM9g4/k2f+4frSrJ/wBoW/8AHT/71/WlT+90/wC9E/QqdGRS5MjCOI5LeAPWpO3lLOinI3HaxyN3HQcZrj3EzT3AaRiMOOTn+H/4Pwp84CWkDKAGwrZxzkrk8+9eC4peD13BIRv2QcgqPD3pzXFxhmBICrkHkbj1GOPEZPsDTVAMJDAMNjfaGf4qfFNIsiqrYDqpbjn7IPWp4xXgySI4726LLHtDMTgBWDZ/DOfH8KltLu4mdhxlcchePrUX/XwjJ7wBbnrnOatRxJHrRjVe6YYm73JyQCcE8ijKMMXsbG5M1yUDLJkc9W4zjqKdHebRjtA27GB1I6eHvV6eCKRn3oD3nfH+LbnP4kmh9pFGdXgXYu2QHeoGA3cU8j3rnioNPYOG4TiLXCRMgOZPDz4qATHOATy+BjnOTgfWplmkmjuu1IYRbdgwMLkgHj2olJGsMwWNdo3MMf5cY/OudtR8BcECYu3kfsuzfdnLYU/88RU0oMCk7l2gE5B6+XqOtVbeV1CMrcjujjoOa7q0rx6gio2AM8fcKbC8sRcUEbV5JEcAMW6KB49enhngGhepX0dsVSXehPGD5ef1FGNFmkeweZnPaRShUI4wCQCPpVLU7K2ltbKV4huPZg44HKnPA48BWpRj6lmUx+IJjut8at3e8AeZUBpVetY4jbQk29v9hf5K+XtSrptHoTE//9k="/>
          <p:cNvSpPr>
            <a:spLocks noChangeAspect="1" noChangeArrowheads="1"/>
          </p:cNvSpPr>
          <p:nvPr/>
        </p:nvSpPr>
        <p:spPr bwMode="auto">
          <a:xfrm>
            <a:off x="460376" y="16046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710" tIns="45356" rIns="90710" bIns="4535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Arial Narrow"/>
              <a:ea typeface="+mn-ea"/>
              <a:cs typeface="Arial" charset="0"/>
            </a:endParaRPr>
          </a:p>
        </p:txBody>
      </p:sp>
      <p:sp>
        <p:nvSpPr>
          <p:cNvPr id="12" name="Title 1"/>
          <p:cNvSpPr>
            <a:spLocks noGrp="1"/>
          </p:cNvSpPr>
          <p:nvPr>
            <p:ph type="title"/>
          </p:nvPr>
        </p:nvSpPr>
        <p:spPr>
          <a:xfrm>
            <a:off x="35496" y="70379"/>
            <a:ext cx="7796054" cy="567035"/>
          </a:xfrm>
        </p:spPr>
        <p:txBody>
          <a:bodyPr/>
          <a:lstStyle/>
          <a:p>
            <a:r>
              <a:rPr lang="en-ZA" altLang="en-US" sz="2900" dirty="0"/>
              <a:t>Tourism Highlight – </a:t>
            </a:r>
            <a:r>
              <a:rPr lang="en-ZA" altLang="en-US" sz="2900" dirty="0" err="1"/>
              <a:t>Graskop</a:t>
            </a:r>
            <a:r>
              <a:rPr lang="en-ZA" altLang="en-US" sz="2900" dirty="0"/>
              <a:t> Lift Company</a:t>
            </a:r>
          </a:p>
        </p:txBody>
      </p:sp>
      <p:sp>
        <p:nvSpPr>
          <p:cNvPr id="3" name="Rectangle 2"/>
          <p:cNvSpPr/>
          <p:nvPr/>
        </p:nvSpPr>
        <p:spPr>
          <a:xfrm>
            <a:off x="2286000" y="3105835"/>
            <a:ext cx="4572000" cy="646331"/>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altLang="en-US" sz="3600" b="0" i="0" u="none" strike="noStrike" kern="1200" cap="none" spc="0" normalizeH="0" baseline="0" noProof="0" dirty="0">
                <a:ln>
                  <a:noFill/>
                </a:ln>
                <a:solidFill>
                  <a:srgbClr val="000000"/>
                </a:solidFill>
                <a:effectLst/>
                <a:uLnTx/>
                <a:uFillTx/>
                <a:latin typeface="Arial" charset="0"/>
                <a:ea typeface="+mn-ea"/>
                <a:cs typeface="Arial" charset="0"/>
              </a:rPr>
              <a:t>Video animation here</a:t>
            </a:r>
            <a:endParaRPr kumimoji="0" lang="en-ZA" sz="36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2" name="VID-20171002-WA0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7760" y="1402668"/>
            <a:ext cx="7368480" cy="4052664"/>
          </a:xfrm>
          <a:prstGeom prst="rect">
            <a:avLst/>
          </a:prstGeom>
        </p:spPr>
      </p:pic>
    </p:spTree>
    <p:extLst>
      <p:ext uri="{BB962C8B-B14F-4D97-AF65-F5344CB8AC3E}">
        <p14:creationId xmlns:p14="http://schemas.microsoft.com/office/powerpoint/2010/main" val="1453148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4"/>
          <p:cNvSpPr>
            <a:spLocks noGrp="1" noChangeArrowheads="1"/>
          </p:cNvSpPr>
          <p:nvPr>
            <p:ph type="sldNum" sz="quarter" idx="10"/>
          </p:nvPr>
        </p:nvSpPr>
        <p:spPr>
          <a:xfrm>
            <a:off x="4283968" y="6453188"/>
            <a:ext cx="346721" cy="288180"/>
          </a:xfrm>
        </p:spPr>
        <p:txBody>
          <a:bodyPr/>
          <a:lstStyle/>
          <a:p>
            <a:pPr fontAlgn="base">
              <a:spcBef>
                <a:spcPct val="0"/>
              </a:spcBef>
              <a:spcAft>
                <a:spcPct val="0"/>
              </a:spcAft>
              <a:defRPr/>
            </a:pPr>
            <a:fld id="{89C9ECA6-1A3C-4114-B407-C8C5015FCF22}" type="slidenum">
              <a:rPr lang="en-ZA" smtClean="0">
                <a:solidFill>
                  <a:srgbClr val="FFFFFF"/>
                </a:solidFill>
                <a:latin typeface="Arial"/>
                <a:cs typeface="Arial" charset="0"/>
              </a:rPr>
              <a:pPr fontAlgn="base">
                <a:spcBef>
                  <a:spcPct val="0"/>
                </a:spcBef>
                <a:spcAft>
                  <a:spcPct val="0"/>
                </a:spcAft>
                <a:defRPr/>
              </a:pPr>
              <a:t>3</a:t>
            </a:fld>
            <a:endParaRPr lang="en-ZA" dirty="0">
              <a:solidFill>
                <a:srgbClr val="FFFFFF"/>
              </a:solidFill>
              <a:latin typeface="Arial"/>
              <a:cs typeface="Arial" charset="0"/>
            </a:endParaRPr>
          </a:p>
        </p:txBody>
      </p:sp>
      <p:sp>
        <p:nvSpPr>
          <p:cNvPr id="6" name="Title 7"/>
          <p:cNvSpPr txBox="1">
            <a:spLocks/>
          </p:cNvSpPr>
          <p:nvPr/>
        </p:nvSpPr>
        <p:spPr bwMode="auto">
          <a:xfrm>
            <a:off x="179512" y="116632"/>
            <a:ext cx="6481837" cy="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6" tIns="65023" rIns="130046" bIns="65023" numCol="1" anchor="ctr" anchorCtr="0" compatLnSpc="1">
            <a:prstTxWarp prst="textNoShape">
              <a:avLst/>
            </a:prstTxWarp>
          </a:bodyPr>
          <a:lstStyle>
            <a:lvl1pPr algn="l" rtl="0" eaLnBrk="0" fontAlgn="base" hangingPunct="0">
              <a:spcBef>
                <a:spcPct val="0"/>
              </a:spcBef>
              <a:spcAft>
                <a:spcPct val="0"/>
              </a:spcAft>
              <a:defRPr sz="3234" b="1">
                <a:solidFill>
                  <a:schemeClr val="accent2">
                    <a:lumMod val="75000"/>
                  </a:schemeClr>
                </a:solidFill>
                <a:latin typeface="+mj-lt"/>
                <a:ea typeface="+mj-ea"/>
                <a:cs typeface="+mj-cs"/>
              </a:defRPr>
            </a:lvl1pPr>
            <a:lvl2pPr algn="l" rtl="0" eaLnBrk="0" fontAlgn="base" hangingPunct="0">
              <a:spcBef>
                <a:spcPct val="0"/>
              </a:spcBef>
              <a:spcAft>
                <a:spcPct val="0"/>
              </a:spcAft>
              <a:defRPr sz="3234" b="1">
                <a:solidFill>
                  <a:srgbClr val="FF0000"/>
                </a:solidFill>
                <a:latin typeface="Arial Narrow" pitchFamily="34" charset="0"/>
              </a:defRPr>
            </a:lvl2pPr>
            <a:lvl3pPr algn="l" rtl="0" eaLnBrk="0" fontAlgn="base" hangingPunct="0">
              <a:spcBef>
                <a:spcPct val="0"/>
              </a:spcBef>
              <a:spcAft>
                <a:spcPct val="0"/>
              </a:spcAft>
              <a:defRPr sz="3234" b="1">
                <a:solidFill>
                  <a:srgbClr val="FF0000"/>
                </a:solidFill>
                <a:latin typeface="Arial Narrow" pitchFamily="34" charset="0"/>
              </a:defRPr>
            </a:lvl3pPr>
            <a:lvl4pPr algn="l" rtl="0" eaLnBrk="0" fontAlgn="base" hangingPunct="0">
              <a:spcBef>
                <a:spcPct val="0"/>
              </a:spcBef>
              <a:spcAft>
                <a:spcPct val="0"/>
              </a:spcAft>
              <a:defRPr sz="3234" b="1">
                <a:solidFill>
                  <a:srgbClr val="FF0000"/>
                </a:solidFill>
                <a:latin typeface="Arial Narrow" pitchFamily="34" charset="0"/>
              </a:defRPr>
            </a:lvl4pPr>
            <a:lvl5pPr algn="l" rtl="0" eaLnBrk="0" fontAlgn="base" hangingPunct="0">
              <a:spcBef>
                <a:spcPct val="0"/>
              </a:spcBef>
              <a:spcAft>
                <a:spcPct val="0"/>
              </a:spcAft>
              <a:defRPr sz="3234" b="1">
                <a:solidFill>
                  <a:srgbClr val="FF0000"/>
                </a:solidFill>
                <a:latin typeface="Arial Narrow" pitchFamily="34" charset="0"/>
              </a:defRPr>
            </a:lvl5pPr>
            <a:lvl6pPr marL="457177" algn="l" rtl="0" fontAlgn="base">
              <a:spcBef>
                <a:spcPct val="0"/>
              </a:spcBef>
              <a:spcAft>
                <a:spcPct val="0"/>
              </a:spcAft>
              <a:defRPr sz="3234" b="1">
                <a:solidFill>
                  <a:srgbClr val="FF9900"/>
                </a:solidFill>
                <a:latin typeface="Arial Narrow" pitchFamily="34" charset="0"/>
              </a:defRPr>
            </a:lvl6pPr>
            <a:lvl7pPr marL="914353" algn="l" rtl="0" fontAlgn="base">
              <a:spcBef>
                <a:spcPct val="0"/>
              </a:spcBef>
              <a:spcAft>
                <a:spcPct val="0"/>
              </a:spcAft>
              <a:defRPr sz="3234" b="1">
                <a:solidFill>
                  <a:srgbClr val="FF9900"/>
                </a:solidFill>
                <a:latin typeface="Arial Narrow" pitchFamily="34" charset="0"/>
              </a:defRPr>
            </a:lvl7pPr>
            <a:lvl8pPr marL="1371530" algn="l" rtl="0" fontAlgn="base">
              <a:spcBef>
                <a:spcPct val="0"/>
              </a:spcBef>
              <a:spcAft>
                <a:spcPct val="0"/>
              </a:spcAft>
              <a:defRPr sz="3234" b="1">
                <a:solidFill>
                  <a:srgbClr val="FF9900"/>
                </a:solidFill>
                <a:latin typeface="Arial Narrow" pitchFamily="34" charset="0"/>
              </a:defRPr>
            </a:lvl8pPr>
            <a:lvl9pPr marL="1828706" algn="l" rtl="0" fontAlgn="base">
              <a:spcBef>
                <a:spcPct val="0"/>
              </a:spcBef>
              <a:spcAft>
                <a:spcPct val="0"/>
              </a:spcAft>
              <a:defRPr sz="3234" b="1">
                <a:solidFill>
                  <a:srgbClr val="FF9900"/>
                </a:solidFill>
                <a:latin typeface="Arial Narrow"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ZA" sz="3234" b="1" i="0" u="none" strike="noStrike" kern="0" cap="none" spc="0" normalizeH="0" baseline="0" noProof="0" dirty="0">
                <a:ln>
                  <a:noFill/>
                </a:ln>
                <a:solidFill>
                  <a:srgbClr val="FFC671">
                    <a:lumMod val="75000"/>
                  </a:srgbClr>
                </a:solidFill>
                <a:effectLst/>
                <a:uLnTx/>
                <a:uFillTx/>
                <a:latin typeface="Arial"/>
                <a:ea typeface="+mj-ea"/>
                <a:cs typeface="+mj-cs"/>
              </a:rPr>
              <a:t>Project Milestones Prior to NEF</a:t>
            </a:r>
          </a:p>
        </p:txBody>
      </p:sp>
      <p:sp>
        <p:nvSpPr>
          <p:cNvPr id="7" name="Content Placeholder 8"/>
          <p:cNvSpPr>
            <a:spLocks noGrp="1"/>
          </p:cNvSpPr>
          <p:nvPr>
            <p:ph idx="1"/>
          </p:nvPr>
        </p:nvSpPr>
        <p:spPr>
          <a:xfrm>
            <a:off x="323528" y="908720"/>
            <a:ext cx="6768751" cy="5111650"/>
          </a:xfrm>
        </p:spPr>
        <p:txBody>
          <a:bodyPr/>
          <a:lstStyle/>
          <a:p>
            <a:r>
              <a:rPr lang="en-ZA" altLang="en-US" sz="1828" dirty="0">
                <a:latin typeface="Arial" panose="020B0604020202020204" pitchFamily="34" charset="0"/>
              </a:rPr>
              <a:t>The </a:t>
            </a:r>
            <a:r>
              <a:rPr lang="en-ZA" altLang="en-US" sz="1828" b="1" dirty="0">
                <a:latin typeface="Arial" panose="020B0604020202020204" pitchFamily="34" charset="0"/>
              </a:rPr>
              <a:t>regional local economic development agency</a:t>
            </a:r>
            <a:r>
              <a:rPr lang="en-ZA" altLang="en-US" sz="1828" dirty="0">
                <a:latin typeface="Arial" panose="020B0604020202020204" pitchFamily="34" charset="0"/>
              </a:rPr>
              <a:t> issued a </a:t>
            </a:r>
            <a:r>
              <a:rPr lang="en-ZA" altLang="en-US" sz="1828" b="1" dirty="0">
                <a:latin typeface="Arial" panose="020B0604020202020204" pitchFamily="34" charset="0"/>
              </a:rPr>
              <a:t>RFI</a:t>
            </a:r>
            <a:r>
              <a:rPr lang="en-ZA" altLang="en-US" sz="1828" dirty="0">
                <a:latin typeface="Arial" panose="020B0604020202020204" pitchFamily="34" charset="0"/>
              </a:rPr>
              <a:t> to seek ideas for igniting economic activity in the </a:t>
            </a:r>
            <a:r>
              <a:rPr lang="en-ZA" altLang="en-US" sz="1828" dirty="0" err="1">
                <a:latin typeface="Arial" panose="020B0604020202020204" pitchFamily="34" charset="0"/>
              </a:rPr>
              <a:t>Graskop</a:t>
            </a:r>
            <a:r>
              <a:rPr lang="en-ZA" altLang="en-US" sz="1828" dirty="0">
                <a:latin typeface="Arial" panose="020B0604020202020204" pitchFamily="34" charset="0"/>
              </a:rPr>
              <a:t> Gorge along the Panorama route; </a:t>
            </a:r>
          </a:p>
          <a:p>
            <a:pPr marL="0" indent="0">
              <a:buNone/>
            </a:pPr>
            <a:endParaRPr lang="en-ZA" altLang="en-US" sz="1828" dirty="0">
              <a:latin typeface="Arial" panose="020B0604020202020204" pitchFamily="34" charset="0"/>
            </a:endParaRPr>
          </a:p>
          <a:p>
            <a:r>
              <a:rPr lang="en-ZA" altLang="en-US" sz="1828" dirty="0">
                <a:latin typeface="Arial" panose="020B0604020202020204" pitchFamily="34" charset="0"/>
              </a:rPr>
              <a:t>Post RFI adjudication, a follow-up </a:t>
            </a:r>
            <a:r>
              <a:rPr lang="en-ZA" altLang="en-US" sz="1828" b="1" dirty="0">
                <a:latin typeface="Arial" panose="020B0604020202020204" pitchFamily="34" charset="0"/>
              </a:rPr>
              <a:t>RFP</a:t>
            </a:r>
            <a:r>
              <a:rPr lang="en-ZA" altLang="en-US" sz="1828" dirty="0">
                <a:latin typeface="Arial" panose="020B0604020202020204" pitchFamily="34" charset="0"/>
              </a:rPr>
              <a:t> was issued; </a:t>
            </a:r>
          </a:p>
          <a:p>
            <a:pPr marL="0" indent="0">
              <a:buNone/>
            </a:pPr>
            <a:endParaRPr lang="en-ZA" altLang="en-US" sz="1828" dirty="0">
              <a:latin typeface="Arial" panose="020B0604020202020204" pitchFamily="34" charset="0"/>
            </a:endParaRPr>
          </a:p>
          <a:p>
            <a:r>
              <a:rPr lang="en-ZA" altLang="en-US" sz="1828" dirty="0">
                <a:latin typeface="Arial" panose="020B0604020202020204" pitchFamily="34" charset="0"/>
              </a:rPr>
              <a:t>With </a:t>
            </a:r>
            <a:r>
              <a:rPr lang="en-ZA" altLang="en-US" sz="1828" b="1" dirty="0">
                <a:latin typeface="Arial" panose="020B0604020202020204" pitchFamily="34" charset="0"/>
              </a:rPr>
              <a:t>Public Private Partnership </a:t>
            </a:r>
            <a:r>
              <a:rPr lang="en-ZA" altLang="en-US" sz="1828" dirty="0">
                <a:latin typeface="Arial" panose="020B0604020202020204" pitchFamily="34" charset="0"/>
              </a:rPr>
              <a:t>(PPP) principles adopted – a suitable project was identified and awarded; </a:t>
            </a:r>
          </a:p>
          <a:p>
            <a:pPr marL="0" indent="0">
              <a:buNone/>
            </a:pPr>
            <a:endParaRPr lang="en-ZA" altLang="en-US" sz="1828" dirty="0">
              <a:latin typeface="Arial" panose="020B0604020202020204" pitchFamily="34" charset="0"/>
            </a:endParaRPr>
          </a:p>
          <a:p>
            <a:r>
              <a:rPr lang="en-ZA" altLang="en-US" sz="1828" dirty="0">
                <a:latin typeface="Arial" panose="020B0604020202020204" pitchFamily="34" charset="0"/>
              </a:rPr>
              <a:t>A project </a:t>
            </a:r>
            <a:r>
              <a:rPr lang="en-ZA" altLang="en-US" sz="1828" b="1" dirty="0">
                <a:latin typeface="Arial" panose="020B0604020202020204" pitchFamily="34" charset="0"/>
              </a:rPr>
              <a:t>Pre-feasibility Study </a:t>
            </a:r>
            <a:r>
              <a:rPr lang="en-ZA" altLang="en-US" sz="1828" dirty="0">
                <a:latin typeface="Arial" panose="020B0604020202020204" pitchFamily="34" charset="0"/>
              </a:rPr>
              <a:t>was concluded in partnership with the regional agency and the municipality; </a:t>
            </a:r>
          </a:p>
          <a:p>
            <a:pPr marL="0" indent="0">
              <a:buNone/>
            </a:pPr>
            <a:endParaRPr lang="en-ZA" altLang="en-US" sz="1828" dirty="0">
              <a:latin typeface="Arial" panose="020B0604020202020204" pitchFamily="34" charset="0"/>
            </a:endParaRPr>
          </a:p>
          <a:p>
            <a:r>
              <a:rPr lang="en-ZA" altLang="en-US" sz="1828" dirty="0">
                <a:latin typeface="Arial" panose="020B0604020202020204" pitchFamily="34" charset="0"/>
              </a:rPr>
              <a:t>Project </a:t>
            </a:r>
            <a:r>
              <a:rPr lang="en-ZA" altLang="en-US" sz="1828" b="1" dirty="0">
                <a:latin typeface="Arial" panose="020B0604020202020204" pitchFamily="34" charset="0"/>
              </a:rPr>
              <a:t>site was prepared </a:t>
            </a:r>
            <a:r>
              <a:rPr lang="en-ZA" altLang="en-US" sz="1828" dirty="0">
                <a:latin typeface="Arial" panose="020B0604020202020204" pitchFamily="34" charset="0"/>
              </a:rPr>
              <a:t>and handed over to the project; </a:t>
            </a:r>
          </a:p>
          <a:p>
            <a:pPr marL="0" indent="0">
              <a:buNone/>
            </a:pPr>
            <a:endParaRPr lang="en-ZA" altLang="en-US" sz="1828" dirty="0">
              <a:latin typeface="Arial" panose="020B0604020202020204" pitchFamily="34" charset="0"/>
            </a:endParaRPr>
          </a:p>
          <a:p>
            <a:r>
              <a:rPr lang="en-ZA" altLang="en-US" sz="1828" dirty="0">
                <a:latin typeface="Arial" panose="020B0604020202020204" pitchFamily="34" charset="0"/>
              </a:rPr>
              <a:t>Project </a:t>
            </a:r>
            <a:r>
              <a:rPr lang="en-ZA" altLang="en-US" sz="1828" b="1" dirty="0">
                <a:latin typeface="Arial" panose="020B0604020202020204" pitchFamily="34" charset="0"/>
              </a:rPr>
              <a:t>raised capital </a:t>
            </a:r>
            <a:r>
              <a:rPr lang="en-ZA" altLang="en-US" sz="1828" dirty="0">
                <a:latin typeface="Arial" panose="020B0604020202020204" pitchFamily="34" charset="0"/>
              </a:rPr>
              <a:t>through the assistance of the NEF’s Mpumalanga regional office located in Nelspruit. </a:t>
            </a:r>
            <a:endParaRPr lang="en-ZA" altLang="en-US" sz="1830" dirty="0">
              <a:latin typeface="Arial" panose="020B0604020202020204" pitchFamily="34" charset="0"/>
            </a:endParaRPr>
          </a:p>
        </p:txBody>
      </p:sp>
    </p:spTree>
    <p:extLst>
      <p:ext uri="{BB962C8B-B14F-4D97-AF65-F5344CB8AC3E}">
        <p14:creationId xmlns:p14="http://schemas.microsoft.com/office/powerpoint/2010/main" val="1763104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Slide Number Placeholder 3"/>
          <p:cNvSpPr txBox="1">
            <a:spLocks/>
          </p:cNvSpPr>
          <p:nvPr/>
        </p:nvSpPr>
        <p:spPr bwMode="auto">
          <a:xfrm>
            <a:off x="3505201" y="6453188"/>
            <a:ext cx="2133600" cy="40481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674" tIns="42464" rIns="84674" bIns="42464" numCol="1" anchor="t" anchorCtr="0" compatLnSpc="1">
            <a:prstTxWarp prst="textNoShape">
              <a:avLst/>
            </a:prstTxWarp>
          </a:bodyPr>
          <a:lstStyle>
            <a:defPPr>
              <a:defRPr lang="en-US"/>
            </a:defPPr>
            <a:lvl1pPr algn="ctr" rtl="0" eaLnBrk="0" fontAlgn="auto" hangingPunct="0">
              <a:spcBef>
                <a:spcPct val="20000"/>
              </a:spcBef>
              <a:spcAft>
                <a:spcPts val="0"/>
              </a:spcAft>
              <a:buClr>
                <a:srgbClr val="FF9900"/>
              </a:buClr>
              <a:buSzPct val="80000"/>
              <a:buFont typeface="Wingdings" pitchFamily="2" charset="2"/>
              <a:buChar char="§"/>
              <a:defRPr sz="2800" kern="1200">
                <a:solidFill>
                  <a:schemeClr val="tx1"/>
                </a:solidFill>
                <a:latin typeface="Arial" charset="0"/>
                <a:ea typeface="+mn-ea"/>
                <a:cs typeface="+mn-cs"/>
              </a:defRPr>
            </a:lvl1pPr>
            <a:lvl2pPr marL="741468" indent="-285191" algn="l" rtl="0" eaLnBrk="0" fontAlgn="base" hangingPunct="0">
              <a:spcBef>
                <a:spcPct val="20000"/>
              </a:spcBef>
              <a:spcAft>
                <a:spcPct val="0"/>
              </a:spcAft>
              <a:buClr>
                <a:srgbClr val="FF9900"/>
              </a:buClr>
              <a:buSzPct val="80000"/>
              <a:buFont typeface="Wingdings" pitchFamily="2" charset="2"/>
              <a:buChar char="§"/>
              <a:defRPr sz="2400" kern="1200">
                <a:solidFill>
                  <a:schemeClr val="tx1"/>
                </a:solidFill>
                <a:latin typeface="Arial" charset="0"/>
                <a:ea typeface="+mn-ea"/>
                <a:cs typeface="Arial" charset="0"/>
              </a:defRPr>
            </a:lvl2pPr>
            <a:lvl3pPr marL="1140718" indent="-228138" algn="l" rtl="0" eaLnBrk="0" fontAlgn="base" hangingPunct="0">
              <a:spcBef>
                <a:spcPct val="20000"/>
              </a:spcBef>
              <a:spcAft>
                <a:spcPct val="0"/>
              </a:spcAft>
              <a:buClr>
                <a:srgbClr val="FF9900"/>
              </a:buClr>
              <a:buSzPct val="80000"/>
              <a:buFont typeface="Wingdings" pitchFamily="2" charset="2"/>
              <a:buChar char="§"/>
              <a:defRPr sz="2000" kern="1200">
                <a:solidFill>
                  <a:schemeClr val="tx1"/>
                </a:solidFill>
                <a:latin typeface="Arial" charset="0"/>
                <a:ea typeface="+mn-ea"/>
                <a:cs typeface="Arial" charset="0"/>
              </a:defRPr>
            </a:lvl3pPr>
            <a:lvl4pPr marL="1597004" indent="-228138" algn="l" rtl="0" eaLnBrk="0" fontAlgn="base" hangingPunct="0">
              <a:spcBef>
                <a:spcPct val="20000"/>
              </a:spcBef>
              <a:spcAft>
                <a:spcPct val="0"/>
              </a:spcAft>
              <a:buClr>
                <a:srgbClr val="FF9900"/>
              </a:buClr>
              <a:buSzPct val="80000"/>
              <a:buFont typeface="Wingdings" pitchFamily="2" charset="2"/>
              <a:buChar char="§"/>
              <a:defRPr kern="1200">
                <a:solidFill>
                  <a:schemeClr val="tx1"/>
                </a:solidFill>
                <a:latin typeface="Arial" charset="0"/>
                <a:ea typeface="+mn-ea"/>
                <a:cs typeface="Arial" charset="0"/>
              </a:defRPr>
            </a:lvl4pPr>
            <a:lvl5pPr marL="2053305" indent="-228138" algn="l" rtl="0" eaLnBrk="0" fontAlgn="base" hangingPunct="0">
              <a:spcBef>
                <a:spcPct val="20000"/>
              </a:spcBef>
              <a:spcAft>
                <a:spcPct val="0"/>
              </a:spcAft>
              <a:buClr>
                <a:srgbClr val="FF9900"/>
              </a:buClr>
              <a:buSzPct val="80000"/>
              <a:buFont typeface="Wingdings" pitchFamily="2" charset="2"/>
              <a:buChar char="§"/>
              <a:defRPr sz="1600" kern="1200">
                <a:solidFill>
                  <a:schemeClr val="tx1"/>
                </a:solidFill>
                <a:latin typeface="Arial" charset="0"/>
                <a:ea typeface="+mn-ea"/>
                <a:cs typeface="Arial" charset="0"/>
              </a:defRPr>
            </a:lvl5pPr>
            <a:lvl6pPr marL="2509590" indent="-228138" algn="l" defTabSz="896172" rtl="0" eaLnBrk="0" fontAlgn="base" latinLnBrk="0" hangingPunct="0">
              <a:spcBef>
                <a:spcPct val="20000"/>
              </a:spcBef>
              <a:spcAft>
                <a:spcPct val="0"/>
              </a:spcAft>
              <a:buClr>
                <a:srgbClr val="FF9900"/>
              </a:buClr>
              <a:buSzPct val="80000"/>
              <a:buFont typeface="Wingdings" pitchFamily="2" charset="2"/>
              <a:buChar char="§"/>
              <a:defRPr sz="1600" kern="1200">
                <a:solidFill>
                  <a:schemeClr val="tx1"/>
                </a:solidFill>
                <a:latin typeface="Arial" charset="0"/>
                <a:ea typeface="+mn-ea"/>
                <a:cs typeface="Arial" charset="0"/>
              </a:defRPr>
            </a:lvl6pPr>
            <a:lvl7pPr marL="2965873" indent="-228138" algn="l" defTabSz="896172" rtl="0" eaLnBrk="0" fontAlgn="base" latinLnBrk="0" hangingPunct="0">
              <a:spcBef>
                <a:spcPct val="20000"/>
              </a:spcBef>
              <a:spcAft>
                <a:spcPct val="0"/>
              </a:spcAft>
              <a:buClr>
                <a:srgbClr val="FF9900"/>
              </a:buClr>
              <a:buSzPct val="80000"/>
              <a:buFont typeface="Wingdings" pitchFamily="2" charset="2"/>
              <a:buChar char="§"/>
              <a:defRPr sz="1600" kern="1200">
                <a:solidFill>
                  <a:schemeClr val="tx1"/>
                </a:solidFill>
                <a:latin typeface="Arial" charset="0"/>
                <a:ea typeface="+mn-ea"/>
                <a:cs typeface="Arial" charset="0"/>
              </a:defRPr>
            </a:lvl7pPr>
            <a:lvl8pPr marL="3422167" indent="-228138" algn="l" defTabSz="896172" rtl="0" eaLnBrk="0" fontAlgn="base" latinLnBrk="0" hangingPunct="0">
              <a:spcBef>
                <a:spcPct val="20000"/>
              </a:spcBef>
              <a:spcAft>
                <a:spcPct val="0"/>
              </a:spcAft>
              <a:buClr>
                <a:srgbClr val="FF9900"/>
              </a:buClr>
              <a:buSzPct val="80000"/>
              <a:buFont typeface="Wingdings" pitchFamily="2" charset="2"/>
              <a:buChar char="§"/>
              <a:defRPr sz="1600" kern="1200">
                <a:solidFill>
                  <a:schemeClr val="tx1"/>
                </a:solidFill>
                <a:latin typeface="Arial" charset="0"/>
                <a:ea typeface="+mn-ea"/>
                <a:cs typeface="Arial" charset="0"/>
              </a:defRPr>
            </a:lvl8pPr>
            <a:lvl9pPr marL="3878442" indent="-228138" algn="l" defTabSz="896172" rtl="0" eaLnBrk="0" fontAlgn="base" latinLnBrk="0" hangingPunct="0">
              <a:spcBef>
                <a:spcPct val="20000"/>
              </a:spcBef>
              <a:spcAft>
                <a:spcPct val="0"/>
              </a:spcAft>
              <a:buClr>
                <a:srgbClr val="FF9900"/>
              </a:buClr>
              <a:buSzPct val="80000"/>
              <a:buFont typeface="Wingdings" pitchFamily="2" charset="2"/>
              <a:buChar char="§"/>
              <a:defRPr sz="1600" kern="1200">
                <a:solidFill>
                  <a:schemeClr val="tx1"/>
                </a:solidFill>
                <a:latin typeface="Arial" charset="0"/>
                <a:ea typeface="+mn-ea"/>
                <a:cs typeface="Arial" charset="0"/>
              </a:defRPr>
            </a:lvl9pPr>
          </a:lstStyle>
          <a:p>
            <a:pPr defTabSz="869022" eaLnBrk="1" hangingPunct="1">
              <a:spcBef>
                <a:spcPct val="0"/>
              </a:spcBef>
              <a:buClrTx/>
              <a:buSzTx/>
              <a:buFont typeface="Wingdings" pitchFamily="2" charset="2"/>
              <a:buNone/>
            </a:pPr>
            <a:fld id="{2D811AD0-DFB4-42F4-AD96-5E0E779C3874}" type="slidenum">
              <a:rPr lang="en-ZA" altLang="en-US" sz="1600">
                <a:solidFill>
                  <a:srgbClr val="FFFFFF"/>
                </a:solidFill>
              </a:rPr>
              <a:pPr defTabSz="869022" eaLnBrk="1" hangingPunct="1">
                <a:spcBef>
                  <a:spcPct val="0"/>
                </a:spcBef>
                <a:buClrTx/>
                <a:buSzTx/>
                <a:buFont typeface="Wingdings" pitchFamily="2" charset="2"/>
                <a:buNone/>
              </a:pPr>
              <a:t>4</a:t>
            </a:fld>
            <a:endParaRPr lang="en-ZA" altLang="en-US" sz="1600" dirty="0">
              <a:solidFill>
                <a:srgbClr val="FFFFFF"/>
              </a:solidFill>
            </a:endParaRPr>
          </a:p>
        </p:txBody>
      </p:sp>
      <p:sp>
        <p:nvSpPr>
          <p:cNvPr id="8" name="Content Placeholder 8"/>
          <p:cNvSpPr txBox="1">
            <a:spLocks/>
          </p:cNvSpPr>
          <p:nvPr/>
        </p:nvSpPr>
        <p:spPr bwMode="auto">
          <a:xfrm>
            <a:off x="323528" y="859272"/>
            <a:ext cx="8136904" cy="523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6" tIns="65023" rIns="130046" bIns="65023" numCol="1" anchor="t" anchorCtr="0" compatLnSpc="1">
            <a:prstTxWarp prst="textNoShape">
              <a:avLst/>
            </a:prstTxWarp>
          </a:bodyPr>
          <a:lstStyle>
            <a:lvl1pPr marL="342665" indent="-342665" algn="l" rtl="0" eaLnBrk="0" fontAlgn="base" hangingPunct="0">
              <a:spcBef>
                <a:spcPct val="20000"/>
              </a:spcBef>
              <a:spcAft>
                <a:spcPct val="0"/>
              </a:spcAft>
              <a:buClr>
                <a:srgbClr val="FF9900"/>
              </a:buClr>
              <a:buSzPct val="80000"/>
              <a:buFont typeface="Wingdings" panose="05000000000000000000" pitchFamily="2" charset="2"/>
              <a:buChar char="§"/>
              <a:defRPr sz="2812" baseline="0">
                <a:solidFill>
                  <a:schemeClr val="tx1"/>
                </a:solidFill>
                <a:latin typeface="Arial Narrow" pitchFamily="34" charset="0"/>
                <a:ea typeface="+mn-ea"/>
                <a:cs typeface="+mn-cs"/>
              </a:defRPr>
            </a:lvl1pPr>
            <a:lvl2pPr marL="742254" indent="-284624" algn="l" rtl="0" eaLnBrk="0" fontAlgn="base" hangingPunct="0">
              <a:spcBef>
                <a:spcPct val="20000"/>
              </a:spcBef>
              <a:spcAft>
                <a:spcPct val="0"/>
              </a:spcAft>
              <a:buClr>
                <a:srgbClr val="FF9900"/>
              </a:buClr>
              <a:buSzPct val="80000"/>
              <a:buFont typeface="Wingdings" panose="05000000000000000000" pitchFamily="2" charset="2"/>
              <a:buChar char="§"/>
              <a:defRPr sz="2391" baseline="0">
                <a:solidFill>
                  <a:schemeClr val="tx1"/>
                </a:solidFill>
                <a:latin typeface="Arial Narrow" pitchFamily="34" charset="0"/>
              </a:defRPr>
            </a:lvl2pPr>
            <a:lvl3pPr marL="1141844" indent="-227699" algn="l" rtl="0" eaLnBrk="0" fontAlgn="base" hangingPunct="0">
              <a:spcBef>
                <a:spcPct val="20000"/>
              </a:spcBef>
              <a:spcAft>
                <a:spcPct val="0"/>
              </a:spcAft>
              <a:buClr>
                <a:srgbClr val="FF9900"/>
              </a:buClr>
              <a:buSzPct val="80000"/>
              <a:buFont typeface="Wingdings" panose="05000000000000000000" pitchFamily="2" charset="2"/>
              <a:buChar char="§"/>
              <a:defRPr sz="1969" baseline="0">
                <a:solidFill>
                  <a:schemeClr val="tx1"/>
                </a:solidFill>
                <a:latin typeface="Arial Narrow" pitchFamily="34" charset="0"/>
              </a:defRPr>
            </a:lvl3pPr>
            <a:lvl4pPr marL="1599474" indent="-227699" algn="l" rtl="0" eaLnBrk="0" fontAlgn="base" hangingPunct="0">
              <a:spcBef>
                <a:spcPct val="20000"/>
              </a:spcBef>
              <a:spcAft>
                <a:spcPct val="0"/>
              </a:spcAft>
              <a:buClr>
                <a:srgbClr val="FF9900"/>
              </a:buClr>
              <a:buSzPct val="80000"/>
              <a:buFont typeface="Wingdings" panose="05000000000000000000" pitchFamily="2" charset="2"/>
              <a:buChar char="§"/>
              <a:defRPr sz="1969" baseline="0">
                <a:solidFill>
                  <a:schemeClr val="tx1"/>
                </a:solidFill>
                <a:latin typeface="Arial Narrow" pitchFamily="34" charset="0"/>
              </a:defRPr>
            </a:lvl4pPr>
            <a:lvl5pPr marL="2057104" indent="-227699" algn="l" rtl="0" eaLnBrk="0" fontAlgn="base" hangingPunct="0">
              <a:spcBef>
                <a:spcPct val="20000"/>
              </a:spcBef>
              <a:spcAft>
                <a:spcPct val="0"/>
              </a:spcAft>
              <a:buClr>
                <a:srgbClr val="FF9900"/>
              </a:buClr>
              <a:buSzPct val="80000"/>
              <a:buFont typeface="Wingdings" panose="05000000000000000000" pitchFamily="2" charset="2"/>
              <a:buChar char="§"/>
              <a:defRPr sz="1617" baseline="0">
                <a:solidFill>
                  <a:schemeClr val="tx1"/>
                </a:solidFill>
                <a:latin typeface="Arial Narrow" pitchFamily="34" charset="0"/>
              </a:defRPr>
            </a:lvl5pPr>
            <a:lvl6pPr marL="2514471" indent="-228588" algn="l" rtl="0" fontAlgn="base">
              <a:spcBef>
                <a:spcPct val="20000"/>
              </a:spcBef>
              <a:spcAft>
                <a:spcPct val="0"/>
              </a:spcAft>
              <a:buClr>
                <a:srgbClr val="FF9900"/>
              </a:buClr>
              <a:buSzPct val="80000"/>
              <a:buFont typeface="Wingdings" pitchFamily="2" charset="2"/>
              <a:buChar char="§"/>
              <a:defRPr sz="1617">
                <a:solidFill>
                  <a:schemeClr val="tx1"/>
                </a:solidFill>
                <a:latin typeface="+mn-lt"/>
              </a:defRPr>
            </a:lvl6pPr>
            <a:lvl7pPr marL="2971648" indent="-228588" algn="l" rtl="0" fontAlgn="base">
              <a:spcBef>
                <a:spcPct val="20000"/>
              </a:spcBef>
              <a:spcAft>
                <a:spcPct val="0"/>
              </a:spcAft>
              <a:buClr>
                <a:srgbClr val="FF9900"/>
              </a:buClr>
              <a:buSzPct val="80000"/>
              <a:buFont typeface="Wingdings" pitchFamily="2" charset="2"/>
              <a:buChar char="§"/>
              <a:defRPr sz="1617">
                <a:solidFill>
                  <a:schemeClr val="tx1"/>
                </a:solidFill>
                <a:latin typeface="+mn-lt"/>
              </a:defRPr>
            </a:lvl7pPr>
            <a:lvl8pPr marL="3428825" indent="-228588" algn="l" rtl="0" fontAlgn="base">
              <a:spcBef>
                <a:spcPct val="20000"/>
              </a:spcBef>
              <a:spcAft>
                <a:spcPct val="0"/>
              </a:spcAft>
              <a:buClr>
                <a:srgbClr val="FF9900"/>
              </a:buClr>
              <a:buSzPct val="80000"/>
              <a:buFont typeface="Wingdings" pitchFamily="2" charset="2"/>
              <a:buChar char="§"/>
              <a:defRPr sz="1617">
                <a:solidFill>
                  <a:schemeClr val="tx1"/>
                </a:solidFill>
                <a:latin typeface="+mn-lt"/>
              </a:defRPr>
            </a:lvl8pPr>
            <a:lvl9pPr marL="3886001" indent="-228588" algn="l" rtl="0" fontAlgn="base">
              <a:spcBef>
                <a:spcPct val="20000"/>
              </a:spcBef>
              <a:spcAft>
                <a:spcPct val="0"/>
              </a:spcAft>
              <a:buClr>
                <a:srgbClr val="FF9900"/>
              </a:buClr>
              <a:buSzPct val="80000"/>
              <a:buFont typeface="Wingdings" pitchFamily="2" charset="2"/>
              <a:buChar char="§"/>
              <a:defRPr sz="1617">
                <a:solidFill>
                  <a:schemeClr val="tx1"/>
                </a:solidFill>
                <a:latin typeface="+mn-lt"/>
              </a:defRPr>
            </a:lvl9pPr>
          </a:lstStyle>
          <a:p>
            <a:pPr marL="342665" marR="0" lvl="0" indent="-342665" algn="l" defTabSz="914400" rtl="0" eaLnBrk="0" fontAlgn="base" latinLnBrk="0" hangingPunct="0">
              <a:lnSpc>
                <a:spcPct val="100000"/>
              </a:lnSpc>
              <a:spcBef>
                <a:spcPct val="20000"/>
              </a:spcBef>
              <a:spcAft>
                <a:spcPct val="0"/>
              </a:spcAft>
              <a:buClr>
                <a:srgbClr val="FF9900"/>
              </a:buClr>
              <a:buSzPct val="80000"/>
              <a:buFont typeface="Wingdings" panose="05000000000000000000" pitchFamily="2" charset="2"/>
              <a:buChar char="§"/>
              <a:tabLst/>
              <a:defRPr/>
            </a:pPr>
            <a:r>
              <a:rPr lang="en-US" altLang="en-US" sz="1800" kern="0" dirty="0">
                <a:solidFill>
                  <a:srgbClr val="000000"/>
                </a:solidFill>
                <a:latin typeface="Arial"/>
              </a:rPr>
              <a:t>Approval of </a:t>
            </a:r>
            <a:r>
              <a:rPr lang="en-US" altLang="en-US" sz="1800" b="1" kern="0" dirty="0">
                <a:solidFill>
                  <a:srgbClr val="000000"/>
                </a:solidFill>
                <a:latin typeface="Arial"/>
              </a:rPr>
              <a:t>R33.4mil</a:t>
            </a:r>
            <a:r>
              <a:rPr lang="en-US" altLang="en-US" sz="1800" kern="0" dirty="0">
                <a:solidFill>
                  <a:srgbClr val="000000"/>
                </a:solidFill>
                <a:latin typeface="Arial"/>
              </a:rPr>
              <a:t> towards conclusion of a </a:t>
            </a:r>
            <a:r>
              <a:rPr lang="en-US" altLang="en-US" sz="1800" b="1" kern="0" dirty="0">
                <a:solidFill>
                  <a:srgbClr val="000000"/>
                </a:solidFill>
                <a:latin typeface="Arial"/>
              </a:rPr>
              <a:t>Bankable Feasibility Study</a:t>
            </a:r>
            <a:r>
              <a:rPr lang="en-US" altLang="en-US" sz="1800" kern="0" dirty="0">
                <a:solidFill>
                  <a:srgbClr val="000000"/>
                </a:solidFill>
                <a:latin typeface="Arial"/>
              </a:rPr>
              <a:t> (BFS) and </a:t>
            </a:r>
            <a:r>
              <a:rPr lang="en-US" altLang="en-US" sz="1800" b="1" kern="0" dirty="0">
                <a:solidFill>
                  <a:srgbClr val="000000"/>
                </a:solidFill>
                <a:latin typeface="Arial"/>
              </a:rPr>
              <a:t>Financial Close </a:t>
            </a:r>
            <a:r>
              <a:rPr lang="en-US" altLang="en-US" sz="1800" kern="0" dirty="0">
                <a:solidFill>
                  <a:srgbClr val="000000"/>
                </a:solidFill>
                <a:latin typeface="Arial"/>
              </a:rPr>
              <a:t>(Implementation of the project);</a:t>
            </a:r>
          </a:p>
          <a:p>
            <a:pPr marL="342665" marR="0" lvl="0" indent="-342665" algn="l" defTabSz="914400" rtl="0" eaLnBrk="0" fontAlgn="base" latinLnBrk="0" hangingPunct="0">
              <a:lnSpc>
                <a:spcPct val="100000"/>
              </a:lnSpc>
              <a:spcBef>
                <a:spcPct val="20000"/>
              </a:spcBef>
              <a:spcAft>
                <a:spcPct val="0"/>
              </a:spcAft>
              <a:buClr>
                <a:srgbClr val="FF9900"/>
              </a:buClr>
              <a:buSzPct val="80000"/>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Arial"/>
                <a:ea typeface="+mn-ea"/>
                <a:cs typeface="+mn-cs"/>
              </a:rPr>
              <a:t>Appointment of all </a:t>
            </a:r>
            <a:r>
              <a:rPr kumimoji="0" lang="en-US" altLang="en-US" sz="1800" b="1" i="0" u="none" strike="noStrike" kern="0" cap="none" spc="0" normalizeH="0" baseline="0" noProof="0" dirty="0">
                <a:ln>
                  <a:noFill/>
                </a:ln>
                <a:solidFill>
                  <a:srgbClr val="000000"/>
                </a:solidFill>
                <a:effectLst/>
                <a:uLnTx/>
                <a:uFillTx/>
                <a:latin typeface="Arial"/>
                <a:ea typeface="+mn-ea"/>
                <a:cs typeface="+mn-cs"/>
              </a:rPr>
              <a:t>Technical Project Team </a:t>
            </a:r>
            <a:r>
              <a:rPr kumimoji="0" lang="en-US" altLang="en-US" sz="1800" b="0" i="0" u="none" strike="noStrike" kern="0" cap="none" spc="0" normalizeH="0" baseline="0" noProof="0" dirty="0">
                <a:ln>
                  <a:noFill/>
                </a:ln>
                <a:solidFill>
                  <a:srgbClr val="000000"/>
                </a:solidFill>
                <a:effectLst/>
                <a:uLnTx/>
                <a:uFillTx/>
                <a:latin typeface="Arial"/>
                <a:ea typeface="+mn-ea"/>
                <a:cs typeface="+mn-cs"/>
              </a:rPr>
              <a:t>members (e.</a:t>
            </a:r>
            <a:r>
              <a:rPr lang="en-US" altLang="en-US" sz="1800" kern="0" dirty="0">
                <a:solidFill>
                  <a:srgbClr val="000000"/>
                </a:solidFill>
                <a:latin typeface="Arial"/>
              </a:rPr>
              <a:t>g. Architect, Engineers, Project Manager etc.) and conclusion of </a:t>
            </a:r>
            <a:r>
              <a:rPr lang="en-US" altLang="en-US" sz="1800" b="1" kern="0" dirty="0">
                <a:solidFill>
                  <a:srgbClr val="000000"/>
                </a:solidFill>
                <a:latin typeface="Arial"/>
              </a:rPr>
              <a:t>SLAs</a:t>
            </a:r>
            <a:r>
              <a:rPr lang="en-US" altLang="en-US" sz="1800" kern="0" dirty="0">
                <a:solidFill>
                  <a:srgbClr val="000000"/>
                </a:solidFill>
                <a:latin typeface="Arial"/>
              </a:rPr>
              <a:t> with all members; </a:t>
            </a:r>
          </a:p>
          <a:p>
            <a:pPr marL="342665" marR="0" lvl="0" indent="-342665" algn="l" defTabSz="914400" rtl="0" eaLnBrk="0" fontAlgn="base" latinLnBrk="0" hangingPunct="0">
              <a:lnSpc>
                <a:spcPct val="100000"/>
              </a:lnSpc>
              <a:spcBef>
                <a:spcPct val="20000"/>
              </a:spcBef>
              <a:spcAft>
                <a:spcPct val="0"/>
              </a:spcAft>
              <a:buClr>
                <a:srgbClr val="FF9900"/>
              </a:buClr>
              <a:buSzPct val="80000"/>
              <a:buFont typeface="Wingdings" panose="05000000000000000000" pitchFamily="2" charset="2"/>
              <a:buChar char="§"/>
              <a:tabLst/>
              <a:defRPr/>
            </a:pPr>
            <a:r>
              <a:rPr kumimoji="0" lang="en-US" altLang="en-US" sz="1800" b="0" i="0" u="none" strike="noStrike" kern="0" cap="none" spc="0" normalizeH="0" baseline="0" noProof="0" dirty="0" err="1">
                <a:ln>
                  <a:noFill/>
                </a:ln>
                <a:solidFill>
                  <a:srgbClr val="000000"/>
                </a:solidFill>
                <a:effectLst/>
                <a:uLnTx/>
                <a:uFillTx/>
                <a:latin typeface="Arial"/>
                <a:ea typeface="+mn-ea"/>
                <a:cs typeface="+mn-cs"/>
              </a:rPr>
              <a:t>Conclu</a:t>
            </a:r>
            <a:r>
              <a:rPr lang="en-US" altLang="en-US" sz="1800" kern="0" dirty="0" err="1">
                <a:solidFill>
                  <a:srgbClr val="000000"/>
                </a:solidFill>
                <a:latin typeface="Arial"/>
              </a:rPr>
              <a:t>sion</a:t>
            </a:r>
            <a:r>
              <a:rPr lang="en-US" altLang="en-US" sz="1800" kern="0" dirty="0">
                <a:solidFill>
                  <a:srgbClr val="000000"/>
                </a:solidFill>
                <a:latin typeface="Arial"/>
              </a:rPr>
              <a:t> of </a:t>
            </a:r>
            <a:r>
              <a:rPr lang="en-US" altLang="en-US" sz="1800" b="1" kern="0" dirty="0">
                <a:solidFill>
                  <a:srgbClr val="000000"/>
                </a:solidFill>
                <a:latin typeface="Arial"/>
              </a:rPr>
              <a:t>Key Technical Assessments </a:t>
            </a:r>
            <a:r>
              <a:rPr lang="en-US" altLang="en-US" sz="1800" kern="0" dirty="0">
                <a:solidFill>
                  <a:srgbClr val="000000"/>
                </a:solidFill>
                <a:latin typeface="Arial"/>
              </a:rPr>
              <a:t>i.e. Geotechnical studies, topographical surveys, EIA, Project Designs etc. </a:t>
            </a:r>
          </a:p>
          <a:p>
            <a:pPr marL="342665" marR="0" lvl="0" indent="-342665" algn="l" defTabSz="914400" rtl="0" eaLnBrk="0" fontAlgn="base" latinLnBrk="0" hangingPunct="0">
              <a:lnSpc>
                <a:spcPct val="100000"/>
              </a:lnSpc>
              <a:spcBef>
                <a:spcPct val="20000"/>
              </a:spcBef>
              <a:spcAft>
                <a:spcPct val="0"/>
              </a:spcAft>
              <a:buClr>
                <a:srgbClr val="FF9900"/>
              </a:buClr>
              <a:buSzPct val="80000"/>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Arial"/>
                <a:ea typeface="+mn-ea"/>
                <a:cs typeface="+mn-cs"/>
              </a:rPr>
              <a:t>Confirmation of </a:t>
            </a:r>
            <a:r>
              <a:rPr kumimoji="0" lang="en-US" altLang="en-US" sz="1800" b="1" i="0" u="none" strike="noStrike" kern="0" cap="none" spc="0" normalizeH="0" baseline="0" noProof="0" dirty="0">
                <a:ln>
                  <a:noFill/>
                </a:ln>
                <a:solidFill>
                  <a:srgbClr val="000000"/>
                </a:solidFill>
                <a:effectLst/>
                <a:uLnTx/>
                <a:uFillTx/>
                <a:latin typeface="Arial"/>
                <a:ea typeface="+mn-ea"/>
                <a:cs typeface="+mn-cs"/>
              </a:rPr>
              <a:t>water</a:t>
            </a:r>
            <a:r>
              <a:rPr lang="en-US" altLang="en-US" sz="1800" b="1" kern="0" dirty="0">
                <a:solidFill>
                  <a:srgbClr val="000000"/>
                </a:solidFill>
                <a:latin typeface="Arial"/>
              </a:rPr>
              <a:t> &amp; sanitation services, electricity supply </a:t>
            </a:r>
            <a:r>
              <a:rPr lang="en-US" altLang="en-US" sz="1800" kern="0" dirty="0">
                <a:solidFill>
                  <a:srgbClr val="000000"/>
                </a:solidFill>
                <a:latin typeface="Arial"/>
              </a:rPr>
              <a:t>and </a:t>
            </a:r>
            <a:r>
              <a:rPr lang="en-US" altLang="en-US" sz="1800" b="1" kern="0" dirty="0">
                <a:solidFill>
                  <a:srgbClr val="000000"/>
                </a:solidFill>
                <a:latin typeface="Arial"/>
              </a:rPr>
              <a:t>approval of all plans </a:t>
            </a:r>
            <a:r>
              <a:rPr lang="en-US" altLang="en-US" sz="1800" kern="0" dirty="0">
                <a:solidFill>
                  <a:srgbClr val="000000"/>
                </a:solidFill>
                <a:latin typeface="Arial"/>
              </a:rPr>
              <a:t>obtained from the relevant district municipality; </a:t>
            </a:r>
          </a:p>
          <a:p>
            <a:pPr marL="342665" marR="0" lvl="0" indent="-342665" algn="l" defTabSz="914400" rtl="0" eaLnBrk="0" fontAlgn="base" latinLnBrk="0" hangingPunct="0">
              <a:lnSpc>
                <a:spcPct val="100000"/>
              </a:lnSpc>
              <a:spcBef>
                <a:spcPct val="20000"/>
              </a:spcBef>
              <a:spcAft>
                <a:spcPct val="0"/>
              </a:spcAft>
              <a:buClr>
                <a:srgbClr val="FF9900"/>
              </a:buClr>
              <a:buSzPct val="80000"/>
              <a:buFont typeface="Wingdings" panose="05000000000000000000" pitchFamily="2" charset="2"/>
              <a:buChar char="§"/>
              <a:tabLst/>
              <a:defRPr/>
            </a:pPr>
            <a:r>
              <a:rPr kumimoji="0" lang="en-US" altLang="en-US" sz="1800" i="0" u="none" strike="noStrike" kern="0" cap="none" spc="0" normalizeH="0" baseline="0" noProof="0" dirty="0">
                <a:ln>
                  <a:noFill/>
                </a:ln>
                <a:solidFill>
                  <a:srgbClr val="000000"/>
                </a:solidFill>
                <a:effectLst/>
                <a:uLnTx/>
                <a:uFillTx/>
                <a:latin typeface="Arial"/>
                <a:ea typeface="+mn-ea"/>
                <a:cs typeface="+mn-cs"/>
              </a:rPr>
              <a:t>Issuing</a:t>
            </a:r>
            <a:r>
              <a:rPr kumimoji="0" lang="en-US" altLang="en-US" sz="1800" b="0" i="0" u="none" strike="noStrike" kern="0" cap="none" spc="0" normalizeH="0" baseline="0" noProof="0" dirty="0">
                <a:ln>
                  <a:noFill/>
                </a:ln>
                <a:solidFill>
                  <a:srgbClr val="000000"/>
                </a:solidFill>
                <a:effectLst/>
                <a:uLnTx/>
                <a:uFillTx/>
                <a:latin typeface="Arial"/>
                <a:ea typeface="+mn-ea"/>
                <a:cs typeface="+mn-cs"/>
              </a:rPr>
              <a:t> and </a:t>
            </a:r>
            <a:r>
              <a:rPr kumimoji="0" lang="en-US" altLang="en-US" sz="1800" i="0" u="none" strike="noStrike" kern="0" cap="none" spc="0" normalizeH="0" baseline="0" noProof="0" dirty="0">
                <a:ln>
                  <a:noFill/>
                </a:ln>
                <a:solidFill>
                  <a:srgbClr val="000000"/>
                </a:solidFill>
                <a:effectLst/>
                <a:uLnTx/>
                <a:uFillTx/>
                <a:latin typeface="Arial"/>
                <a:ea typeface="+mn-ea"/>
                <a:cs typeface="+mn-cs"/>
              </a:rPr>
              <a:t>adjudication</a:t>
            </a:r>
            <a:r>
              <a:rPr kumimoji="0" lang="en-US" altLang="en-US" sz="1800" b="0" i="0" u="none" strike="noStrike" kern="0" cap="none" spc="0" normalizeH="0" baseline="0" noProof="0" dirty="0">
                <a:ln>
                  <a:noFill/>
                </a:ln>
                <a:solidFill>
                  <a:srgbClr val="000000"/>
                </a:solidFill>
                <a:effectLst/>
                <a:uLnTx/>
                <a:uFillTx/>
                <a:latin typeface="Arial"/>
                <a:ea typeface="+mn-ea"/>
                <a:cs typeface="+mn-cs"/>
              </a:rPr>
              <a:t> of </a:t>
            </a:r>
            <a:r>
              <a:rPr kumimoji="0" lang="en-US" altLang="en-US" sz="1800" b="1" i="0" u="none" strike="noStrike" kern="0" cap="none" spc="0" normalizeH="0" baseline="0" noProof="0" dirty="0">
                <a:ln>
                  <a:noFill/>
                </a:ln>
                <a:solidFill>
                  <a:srgbClr val="000000"/>
                </a:solidFill>
                <a:effectLst/>
                <a:uLnTx/>
                <a:uFillTx/>
                <a:latin typeface="Arial"/>
                <a:ea typeface="+mn-ea"/>
                <a:cs typeface="+mn-cs"/>
              </a:rPr>
              <a:t>c</a:t>
            </a:r>
            <a:r>
              <a:rPr lang="en-US" altLang="en-US" sz="1800" b="1" kern="0" dirty="0" err="1">
                <a:solidFill>
                  <a:srgbClr val="000000"/>
                </a:solidFill>
                <a:latin typeface="Arial"/>
              </a:rPr>
              <a:t>onstruction</a:t>
            </a:r>
            <a:r>
              <a:rPr lang="en-US" altLang="en-US" sz="1800" b="1" kern="0" dirty="0">
                <a:solidFill>
                  <a:srgbClr val="000000"/>
                </a:solidFill>
                <a:latin typeface="Arial"/>
              </a:rPr>
              <a:t> tender</a:t>
            </a:r>
            <a:r>
              <a:rPr lang="en-US" altLang="en-US" sz="1800" kern="0" dirty="0">
                <a:solidFill>
                  <a:srgbClr val="000000"/>
                </a:solidFill>
                <a:latin typeface="Arial"/>
              </a:rPr>
              <a:t> and award to a </a:t>
            </a:r>
            <a:r>
              <a:rPr lang="en-US" altLang="en-US" sz="1800" b="1" kern="0" dirty="0">
                <a:solidFill>
                  <a:srgbClr val="000000"/>
                </a:solidFill>
                <a:latin typeface="Arial"/>
              </a:rPr>
              <a:t>black-owned company</a:t>
            </a:r>
            <a:r>
              <a:rPr lang="en-US" altLang="en-US" sz="1800" kern="0" dirty="0">
                <a:solidFill>
                  <a:srgbClr val="000000"/>
                </a:solidFill>
                <a:latin typeface="Arial"/>
              </a:rPr>
              <a:t>; </a:t>
            </a:r>
          </a:p>
          <a:p>
            <a:pPr marL="342665" marR="0" lvl="0" indent="-342665" algn="l" defTabSz="914400" rtl="0" eaLnBrk="0" fontAlgn="base" latinLnBrk="0" hangingPunct="0">
              <a:lnSpc>
                <a:spcPct val="100000"/>
              </a:lnSpc>
              <a:spcBef>
                <a:spcPct val="20000"/>
              </a:spcBef>
              <a:spcAft>
                <a:spcPct val="0"/>
              </a:spcAft>
              <a:buClr>
                <a:srgbClr val="FF9900"/>
              </a:buClr>
              <a:buSzPct val="80000"/>
              <a:buFont typeface="Wingdings" panose="05000000000000000000" pitchFamily="2" charset="2"/>
              <a:buChar char="§"/>
              <a:tabLst/>
              <a:defRPr/>
            </a:pPr>
            <a:r>
              <a:rPr lang="en-US" altLang="en-US" sz="1800" b="1" kern="0" dirty="0">
                <a:solidFill>
                  <a:srgbClr val="000000"/>
                </a:solidFill>
                <a:latin typeface="Arial"/>
              </a:rPr>
              <a:t>Social consultation and investor education</a:t>
            </a:r>
            <a:r>
              <a:rPr lang="en-US" altLang="en-US" sz="1800" kern="0" dirty="0">
                <a:solidFill>
                  <a:srgbClr val="000000"/>
                </a:solidFill>
                <a:latin typeface="Arial"/>
              </a:rPr>
              <a:t> of the affected communities; </a:t>
            </a:r>
          </a:p>
          <a:p>
            <a:pPr marL="342665" marR="0" lvl="0" indent="-342665" algn="l" defTabSz="914400" rtl="0" eaLnBrk="0" fontAlgn="base" latinLnBrk="0" hangingPunct="0">
              <a:lnSpc>
                <a:spcPct val="100000"/>
              </a:lnSpc>
              <a:spcBef>
                <a:spcPct val="20000"/>
              </a:spcBef>
              <a:spcAft>
                <a:spcPct val="0"/>
              </a:spcAft>
              <a:buClr>
                <a:srgbClr val="FF9900"/>
              </a:buClr>
              <a:buSzPct val="80000"/>
              <a:buFont typeface="Wingdings" panose="05000000000000000000" pitchFamily="2" charset="2"/>
              <a:buChar char="§"/>
              <a:tabLst/>
              <a:defRPr/>
            </a:pPr>
            <a:r>
              <a:rPr lang="en-US" altLang="en-US" sz="1800" b="1" kern="0" dirty="0">
                <a:solidFill>
                  <a:srgbClr val="000000"/>
                </a:solidFill>
                <a:latin typeface="Arial"/>
              </a:rPr>
              <a:t>Construction</a:t>
            </a:r>
            <a:r>
              <a:rPr lang="en-US" altLang="en-US" sz="1800" kern="0" dirty="0">
                <a:solidFill>
                  <a:srgbClr val="000000"/>
                </a:solidFill>
                <a:latin typeface="Arial"/>
              </a:rPr>
              <a:t> has commenced and it is at </a:t>
            </a:r>
            <a:r>
              <a:rPr lang="en-US" altLang="en-US" sz="1800" b="1" kern="0" dirty="0">
                <a:solidFill>
                  <a:srgbClr val="000000"/>
                </a:solidFill>
                <a:latin typeface="Arial"/>
              </a:rPr>
              <a:t>70% Completion</a:t>
            </a:r>
            <a:r>
              <a:rPr lang="en-US" altLang="en-US" sz="1800" kern="0" dirty="0">
                <a:solidFill>
                  <a:srgbClr val="000000"/>
                </a:solidFill>
                <a:latin typeface="Arial"/>
              </a:rPr>
              <a:t>; </a:t>
            </a:r>
          </a:p>
          <a:p>
            <a:pPr marL="342665" marR="0" lvl="0" indent="-342665" algn="l" defTabSz="914400" rtl="0" eaLnBrk="0" fontAlgn="base" latinLnBrk="0" hangingPunct="0">
              <a:lnSpc>
                <a:spcPct val="100000"/>
              </a:lnSpc>
              <a:spcBef>
                <a:spcPct val="20000"/>
              </a:spcBef>
              <a:spcAft>
                <a:spcPct val="0"/>
              </a:spcAft>
              <a:buClr>
                <a:srgbClr val="FF9900"/>
              </a:buClr>
              <a:buSzPct val="80000"/>
              <a:buFont typeface="Wingdings" panose="05000000000000000000" pitchFamily="2" charset="2"/>
              <a:buChar char="§"/>
              <a:tabLst/>
              <a:defRPr/>
            </a:pPr>
            <a:r>
              <a:rPr lang="en-US" altLang="en-US" sz="1800" kern="0" dirty="0">
                <a:solidFill>
                  <a:srgbClr val="000000"/>
                </a:solidFill>
                <a:latin typeface="Arial"/>
              </a:rPr>
              <a:t>Project set to meet the </a:t>
            </a:r>
            <a:r>
              <a:rPr lang="en-US" altLang="en-US" sz="1800" b="1" kern="0" dirty="0">
                <a:solidFill>
                  <a:srgbClr val="000000"/>
                </a:solidFill>
                <a:latin typeface="Arial"/>
              </a:rPr>
              <a:t>Commercial Operations Start Date </a:t>
            </a:r>
            <a:r>
              <a:rPr lang="en-US" altLang="en-US" sz="1800" kern="0" dirty="0">
                <a:solidFill>
                  <a:srgbClr val="000000"/>
                </a:solidFill>
                <a:latin typeface="Arial"/>
              </a:rPr>
              <a:t>of the </a:t>
            </a:r>
            <a:r>
              <a:rPr lang="en-US" altLang="en-US" sz="1800" b="1" kern="0" dirty="0">
                <a:solidFill>
                  <a:srgbClr val="000000"/>
                </a:solidFill>
                <a:latin typeface="Arial"/>
              </a:rPr>
              <a:t>4th December 2017</a:t>
            </a:r>
            <a:r>
              <a:rPr lang="en-US" altLang="en-US" sz="1800" kern="0" dirty="0">
                <a:solidFill>
                  <a:srgbClr val="000000"/>
                </a:solidFill>
                <a:latin typeface="Arial"/>
              </a:rPr>
              <a:t>.</a:t>
            </a:r>
          </a:p>
          <a:p>
            <a:pPr marL="342665" marR="0" lvl="0" indent="-342665" algn="l" defTabSz="914400" rtl="0" eaLnBrk="0" fontAlgn="base" latinLnBrk="0" hangingPunct="0">
              <a:lnSpc>
                <a:spcPct val="100000"/>
              </a:lnSpc>
              <a:spcBef>
                <a:spcPct val="20000"/>
              </a:spcBef>
              <a:spcAft>
                <a:spcPct val="0"/>
              </a:spcAft>
              <a:buClr>
                <a:srgbClr val="FF9900"/>
              </a:buClr>
              <a:buSzPct val="80000"/>
              <a:buFont typeface="Wingdings" panose="05000000000000000000" pitchFamily="2" charset="2"/>
              <a:buChar char="§"/>
              <a:tabLst/>
              <a:defRPr/>
            </a:pPr>
            <a:r>
              <a:rPr lang="en-US" altLang="en-US" sz="1800" kern="0" dirty="0">
                <a:solidFill>
                  <a:srgbClr val="000000"/>
                </a:solidFill>
                <a:latin typeface="Arial"/>
              </a:rPr>
              <a:t>P</a:t>
            </a:r>
            <a:r>
              <a:rPr kumimoji="0" lang="en-US" altLang="en-US" sz="1800" b="0" i="0" u="none" strike="noStrike" kern="0" cap="none" spc="0" normalizeH="0" baseline="0" noProof="0" dirty="0" err="1">
                <a:ln>
                  <a:noFill/>
                </a:ln>
                <a:solidFill>
                  <a:srgbClr val="000000"/>
                </a:solidFill>
                <a:effectLst/>
                <a:uLnTx/>
                <a:uFillTx/>
                <a:latin typeface="Arial"/>
                <a:ea typeface="+mn-ea"/>
                <a:cs typeface="+mn-cs"/>
              </a:rPr>
              <a:t>roject</a:t>
            </a:r>
            <a:r>
              <a:rPr kumimoji="0" lang="en-US" altLang="en-US" sz="1800" b="0" i="0" u="none" strike="noStrike" kern="0" cap="none" spc="0" normalizeH="0" baseline="0" noProof="0" dirty="0">
                <a:ln>
                  <a:noFill/>
                </a:ln>
                <a:solidFill>
                  <a:srgbClr val="000000"/>
                </a:solidFill>
                <a:effectLst/>
                <a:uLnTx/>
                <a:uFillTx/>
                <a:latin typeface="Arial"/>
                <a:ea typeface="+mn-ea"/>
                <a:cs typeface="+mn-cs"/>
              </a:rPr>
              <a:t> is to create 145 direct jobs and ca.150 jobs </a:t>
            </a:r>
            <a:r>
              <a:rPr lang="en-US" altLang="en-US" sz="1800" kern="0" dirty="0">
                <a:solidFill>
                  <a:srgbClr val="000000"/>
                </a:solidFill>
                <a:latin typeface="Arial"/>
              </a:rPr>
              <a:t>during the construction </a:t>
            </a:r>
            <a:endParaRPr kumimoji="0" lang="en-ZA" altLang="en-US" sz="1800" b="0" i="0" u="none" strike="noStrike" kern="0" cap="none" spc="0" normalizeH="0" baseline="0" noProof="0" dirty="0">
              <a:ln>
                <a:noFill/>
              </a:ln>
              <a:solidFill>
                <a:srgbClr val="000000"/>
              </a:solidFill>
              <a:effectLst/>
              <a:uLnTx/>
              <a:uFillTx/>
              <a:latin typeface="Arial"/>
              <a:ea typeface="+mn-ea"/>
              <a:cs typeface="+mn-cs"/>
            </a:endParaRPr>
          </a:p>
        </p:txBody>
      </p:sp>
      <p:sp>
        <p:nvSpPr>
          <p:cNvPr id="9" name="Title 7"/>
          <p:cNvSpPr txBox="1">
            <a:spLocks/>
          </p:cNvSpPr>
          <p:nvPr/>
        </p:nvSpPr>
        <p:spPr bwMode="auto">
          <a:xfrm>
            <a:off x="305163" y="152710"/>
            <a:ext cx="7633220" cy="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6" tIns="65023" rIns="130046" bIns="65023" numCol="1" anchor="ctr" anchorCtr="0" compatLnSpc="1">
            <a:prstTxWarp prst="textNoShape">
              <a:avLst/>
            </a:prstTxWarp>
          </a:bodyPr>
          <a:lstStyle>
            <a:lvl1pPr algn="l" rtl="0" eaLnBrk="0" fontAlgn="base" hangingPunct="0">
              <a:spcBef>
                <a:spcPct val="0"/>
              </a:spcBef>
              <a:spcAft>
                <a:spcPct val="0"/>
              </a:spcAft>
              <a:defRPr sz="3234" b="1">
                <a:solidFill>
                  <a:schemeClr val="accent2">
                    <a:lumMod val="75000"/>
                  </a:schemeClr>
                </a:solidFill>
                <a:latin typeface="+mj-lt"/>
                <a:ea typeface="+mj-ea"/>
                <a:cs typeface="+mj-cs"/>
              </a:defRPr>
            </a:lvl1pPr>
            <a:lvl2pPr algn="l" rtl="0" eaLnBrk="0" fontAlgn="base" hangingPunct="0">
              <a:spcBef>
                <a:spcPct val="0"/>
              </a:spcBef>
              <a:spcAft>
                <a:spcPct val="0"/>
              </a:spcAft>
              <a:defRPr sz="3234" b="1">
                <a:solidFill>
                  <a:srgbClr val="FF0000"/>
                </a:solidFill>
                <a:latin typeface="Arial Narrow" pitchFamily="34" charset="0"/>
              </a:defRPr>
            </a:lvl2pPr>
            <a:lvl3pPr algn="l" rtl="0" eaLnBrk="0" fontAlgn="base" hangingPunct="0">
              <a:spcBef>
                <a:spcPct val="0"/>
              </a:spcBef>
              <a:spcAft>
                <a:spcPct val="0"/>
              </a:spcAft>
              <a:defRPr sz="3234" b="1">
                <a:solidFill>
                  <a:srgbClr val="FF0000"/>
                </a:solidFill>
                <a:latin typeface="Arial Narrow" pitchFamily="34" charset="0"/>
              </a:defRPr>
            </a:lvl3pPr>
            <a:lvl4pPr algn="l" rtl="0" eaLnBrk="0" fontAlgn="base" hangingPunct="0">
              <a:spcBef>
                <a:spcPct val="0"/>
              </a:spcBef>
              <a:spcAft>
                <a:spcPct val="0"/>
              </a:spcAft>
              <a:defRPr sz="3234" b="1">
                <a:solidFill>
                  <a:srgbClr val="FF0000"/>
                </a:solidFill>
                <a:latin typeface="Arial Narrow" pitchFamily="34" charset="0"/>
              </a:defRPr>
            </a:lvl4pPr>
            <a:lvl5pPr algn="l" rtl="0" eaLnBrk="0" fontAlgn="base" hangingPunct="0">
              <a:spcBef>
                <a:spcPct val="0"/>
              </a:spcBef>
              <a:spcAft>
                <a:spcPct val="0"/>
              </a:spcAft>
              <a:defRPr sz="3234" b="1">
                <a:solidFill>
                  <a:srgbClr val="FF0000"/>
                </a:solidFill>
                <a:latin typeface="Arial Narrow" pitchFamily="34" charset="0"/>
              </a:defRPr>
            </a:lvl5pPr>
            <a:lvl6pPr marL="457177" algn="l" rtl="0" fontAlgn="base">
              <a:spcBef>
                <a:spcPct val="0"/>
              </a:spcBef>
              <a:spcAft>
                <a:spcPct val="0"/>
              </a:spcAft>
              <a:defRPr sz="3234" b="1">
                <a:solidFill>
                  <a:srgbClr val="FF9900"/>
                </a:solidFill>
                <a:latin typeface="Arial Narrow" pitchFamily="34" charset="0"/>
              </a:defRPr>
            </a:lvl6pPr>
            <a:lvl7pPr marL="914353" algn="l" rtl="0" fontAlgn="base">
              <a:spcBef>
                <a:spcPct val="0"/>
              </a:spcBef>
              <a:spcAft>
                <a:spcPct val="0"/>
              </a:spcAft>
              <a:defRPr sz="3234" b="1">
                <a:solidFill>
                  <a:srgbClr val="FF9900"/>
                </a:solidFill>
                <a:latin typeface="Arial Narrow" pitchFamily="34" charset="0"/>
              </a:defRPr>
            </a:lvl7pPr>
            <a:lvl8pPr marL="1371530" algn="l" rtl="0" fontAlgn="base">
              <a:spcBef>
                <a:spcPct val="0"/>
              </a:spcBef>
              <a:spcAft>
                <a:spcPct val="0"/>
              </a:spcAft>
              <a:defRPr sz="3234" b="1">
                <a:solidFill>
                  <a:srgbClr val="FF9900"/>
                </a:solidFill>
                <a:latin typeface="Arial Narrow" pitchFamily="34" charset="0"/>
              </a:defRPr>
            </a:lvl8pPr>
            <a:lvl9pPr marL="1828706" algn="l" rtl="0" fontAlgn="base">
              <a:spcBef>
                <a:spcPct val="0"/>
              </a:spcBef>
              <a:spcAft>
                <a:spcPct val="0"/>
              </a:spcAft>
              <a:defRPr sz="3234" b="1">
                <a:solidFill>
                  <a:srgbClr val="FF9900"/>
                </a:solidFill>
                <a:latin typeface="Arial Narrow"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ZA" sz="3200" kern="0" dirty="0">
                <a:solidFill>
                  <a:srgbClr val="FFC671">
                    <a:lumMod val="75000"/>
                  </a:srgbClr>
                </a:solidFill>
                <a:latin typeface="Arial"/>
              </a:rPr>
              <a:t>Assistance Provided by the NEF</a:t>
            </a:r>
            <a:endParaRPr kumimoji="0" lang="en-ZA" sz="3200" b="1" i="0" u="none" strike="noStrike" kern="0" cap="none" spc="0" normalizeH="0" baseline="0" noProof="0" dirty="0">
              <a:ln>
                <a:noFill/>
              </a:ln>
              <a:solidFill>
                <a:srgbClr val="FFC671">
                  <a:lumMod val="75000"/>
                </a:srgbClr>
              </a:solidFill>
              <a:effectLst/>
              <a:uLnTx/>
              <a:uFillTx/>
              <a:latin typeface="Arial"/>
              <a:ea typeface="+mj-ea"/>
              <a:cs typeface="+mj-cs"/>
            </a:endParaRPr>
          </a:p>
        </p:txBody>
      </p:sp>
    </p:spTree>
    <p:extLst>
      <p:ext uri="{BB962C8B-B14F-4D97-AF65-F5344CB8AC3E}">
        <p14:creationId xmlns:p14="http://schemas.microsoft.com/office/powerpoint/2010/main" val="203369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85079">
              <a:defRPr sz="2531">
                <a:solidFill>
                  <a:srgbClr val="000000"/>
                </a:solidFill>
                <a:latin typeface="Helvetica Light" charset="0"/>
                <a:ea typeface="Helvetica Light" charset="0"/>
                <a:cs typeface="Helvetica Light" charset="0"/>
                <a:sym typeface="Helvetica Light" charset="0"/>
              </a:defRPr>
            </a:lvl1pPr>
            <a:lvl2pPr defTabSz="385079">
              <a:defRPr sz="2531">
                <a:solidFill>
                  <a:srgbClr val="000000"/>
                </a:solidFill>
                <a:latin typeface="Helvetica Light" charset="0"/>
                <a:ea typeface="Helvetica Light" charset="0"/>
                <a:cs typeface="Helvetica Light" charset="0"/>
                <a:sym typeface="Helvetica Light" charset="0"/>
              </a:defRPr>
            </a:lvl2pPr>
            <a:lvl3pPr defTabSz="385079">
              <a:defRPr sz="2531">
                <a:solidFill>
                  <a:srgbClr val="000000"/>
                </a:solidFill>
                <a:latin typeface="Helvetica Light" charset="0"/>
                <a:ea typeface="Helvetica Light" charset="0"/>
                <a:cs typeface="Helvetica Light" charset="0"/>
                <a:sym typeface="Helvetica Light" charset="0"/>
              </a:defRPr>
            </a:lvl3pPr>
            <a:lvl4pPr defTabSz="385079">
              <a:defRPr sz="2531">
                <a:solidFill>
                  <a:srgbClr val="000000"/>
                </a:solidFill>
                <a:latin typeface="Helvetica Light" charset="0"/>
                <a:ea typeface="Helvetica Light" charset="0"/>
                <a:cs typeface="Helvetica Light" charset="0"/>
                <a:sym typeface="Helvetica Light" charset="0"/>
              </a:defRPr>
            </a:lvl4pPr>
            <a:lvl5pPr defTabSz="385079">
              <a:defRPr sz="2531">
                <a:solidFill>
                  <a:srgbClr val="000000"/>
                </a:solidFill>
                <a:latin typeface="Helvetica Light" charset="0"/>
                <a:ea typeface="Helvetica Light" charset="0"/>
                <a:cs typeface="Helvetica Light" charset="0"/>
                <a:sym typeface="Helvetica Light" charset="0"/>
              </a:defRPr>
            </a:lvl5pPr>
            <a:lvl6pPr marL="1284713" indent="320342" defTabSz="385079" eaLnBrk="0" fontAlgn="base" hangingPunct="0">
              <a:spcBef>
                <a:spcPct val="0"/>
              </a:spcBef>
              <a:spcAft>
                <a:spcPct val="0"/>
              </a:spcAft>
              <a:defRPr sz="2531">
                <a:solidFill>
                  <a:srgbClr val="000000"/>
                </a:solidFill>
                <a:latin typeface="Helvetica Light" charset="0"/>
                <a:ea typeface="Helvetica Light" charset="0"/>
                <a:cs typeface="Helvetica Light" charset="0"/>
                <a:sym typeface="Helvetica Light" charset="0"/>
              </a:defRPr>
            </a:lvl6pPr>
            <a:lvl7pPr marL="1606171" indent="320342" defTabSz="385079" eaLnBrk="0" fontAlgn="base" hangingPunct="0">
              <a:spcBef>
                <a:spcPct val="0"/>
              </a:spcBef>
              <a:spcAft>
                <a:spcPct val="0"/>
              </a:spcAft>
              <a:defRPr sz="2531">
                <a:solidFill>
                  <a:srgbClr val="000000"/>
                </a:solidFill>
                <a:latin typeface="Helvetica Light" charset="0"/>
                <a:ea typeface="Helvetica Light" charset="0"/>
                <a:cs typeface="Helvetica Light" charset="0"/>
                <a:sym typeface="Helvetica Light" charset="0"/>
              </a:defRPr>
            </a:lvl7pPr>
            <a:lvl8pPr marL="1927628" indent="320342" defTabSz="385079" eaLnBrk="0" fontAlgn="base" hangingPunct="0">
              <a:spcBef>
                <a:spcPct val="0"/>
              </a:spcBef>
              <a:spcAft>
                <a:spcPct val="0"/>
              </a:spcAft>
              <a:defRPr sz="2531">
                <a:solidFill>
                  <a:srgbClr val="000000"/>
                </a:solidFill>
                <a:latin typeface="Helvetica Light" charset="0"/>
                <a:ea typeface="Helvetica Light" charset="0"/>
                <a:cs typeface="Helvetica Light" charset="0"/>
                <a:sym typeface="Helvetica Light" charset="0"/>
              </a:defRPr>
            </a:lvl8pPr>
            <a:lvl9pPr marL="2249085" indent="320342" defTabSz="385079" eaLnBrk="0" fontAlgn="base" hangingPunct="0">
              <a:spcBef>
                <a:spcPct val="0"/>
              </a:spcBef>
              <a:spcAft>
                <a:spcPct val="0"/>
              </a:spcAft>
              <a:defRPr sz="2531">
                <a:solidFill>
                  <a:srgbClr val="000000"/>
                </a:solidFill>
                <a:latin typeface="Helvetica Light" charset="0"/>
                <a:ea typeface="Helvetica Light" charset="0"/>
                <a:cs typeface="Helvetica Light" charset="0"/>
                <a:sym typeface="Helvetica Light" charset="0"/>
              </a:defRPr>
            </a:lvl9pPr>
          </a:lstStyle>
          <a:p>
            <a:r>
              <a:rPr lang="en-ZA" altLang="en-US" sz="1406" dirty="0">
                <a:solidFill>
                  <a:srgbClr val="FFFFFF"/>
                </a:solidFill>
                <a:latin typeface="Arial" panose="020B0604020202020204" pitchFamily="34" charset="0"/>
              </a:rPr>
              <a:t>28</a:t>
            </a:r>
          </a:p>
        </p:txBody>
      </p:sp>
      <p:sp>
        <p:nvSpPr>
          <p:cNvPr id="93187" name="Title 1"/>
          <p:cNvSpPr>
            <a:spLocks noGrp="1"/>
          </p:cNvSpPr>
          <p:nvPr>
            <p:ph type="title"/>
          </p:nvPr>
        </p:nvSpPr>
        <p:spPr>
          <a:xfrm>
            <a:off x="394023" y="87065"/>
            <a:ext cx="8671842" cy="567035"/>
          </a:xfrm>
        </p:spPr>
        <p:txBody>
          <a:bodyPr/>
          <a:lstStyle/>
          <a:p>
            <a:r>
              <a:rPr lang="en-ZA" altLang="en-US" sz="2812"/>
              <a:t>Infrastructure Projects</a:t>
            </a:r>
          </a:p>
        </p:txBody>
      </p:sp>
      <p:sp>
        <p:nvSpPr>
          <p:cNvPr id="7" name="TextBox 6"/>
          <p:cNvSpPr txBox="1"/>
          <p:nvPr/>
        </p:nvSpPr>
        <p:spPr>
          <a:xfrm>
            <a:off x="319236" y="549176"/>
            <a:ext cx="8746629" cy="654410"/>
          </a:xfrm>
          <a:prstGeom prst="rect">
            <a:avLst/>
          </a:prstGeom>
          <a:noFill/>
        </p:spPr>
        <p:txBody>
          <a:bodyPr lIns="90932" tIns="45466" rIns="90932" bIns="45466">
            <a:spAutoFit/>
          </a:bodyPr>
          <a:lstStyle/>
          <a:p>
            <a:pPr defTabSz="911545" eaLnBrk="0" fontAlgn="auto">
              <a:spcBef>
                <a:spcPts val="0"/>
              </a:spcBef>
              <a:spcAft>
                <a:spcPts val="0"/>
              </a:spcAft>
              <a:defRPr/>
            </a:pPr>
            <a:r>
              <a:rPr lang="en-ZA" sz="1828" b="1" dirty="0">
                <a:solidFill>
                  <a:srgbClr val="FF9900"/>
                </a:solidFill>
                <a:latin typeface="Arial" pitchFamily="34" charset="0"/>
                <a:cs typeface="Arial" pitchFamily="34" charset="0"/>
                <a:sym typeface="Helvetica Light" charset="0"/>
              </a:rPr>
              <a:t>GRASKOP GORGE LIFT COMPANY: OUTDOOR LIFT SYSTEM </a:t>
            </a:r>
          </a:p>
          <a:p>
            <a:pPr defTabSz="911545" eaLnBrk="0" fontAlgn="auto">
              <a:spcBef>
                <a:spcPts val="0"/>
              </a:spcBef>
              <a:spcAft>
                <a:spcPts val="0"/>
              </a:spcAft>
              <a:defRPr/>
            </a:pPr>
            <a:r>
              <a:rPr lang="en-ZA" sz="1828" b="1" dirty="0">
                <a:solidFill>
                  <a:srgbClr val="FF9900"/>
                </a:solidFill>
                <a:latin typeface="Arial" pitchFamily="34" charset="0"/>
                <a:cs typeface="Arial" pitchFamily="34" charset="0"/>
                <a:sym typeface="Helvetica Light" charset="0"/>
              </a:rPr>
              <a:t> </a:t>
            </a:r>
          </a:p>
        </p:txBody>
      </p:sp>
      <p:graphicFrame>
        <p:nvGraphicFramePr>
          <p:cNvPr id="10" name="Table 9"/>
          <p:cNvGraphicFramePr>
            <a:graphicFrameLocks noGrp="1"/>
          </p:cNvGraphicFramePr>
          <p:nvPr>
            <p:extLst/>
          </p:nvPr>
        </p:nvGraphicFramePr>
        <p:xfrm>
          <a:off x="394023" y="3450146"/>
          <a:ext cx="6266209" cy="2597420"/>
        </p:xfrm>
        <a:graphic>
          <a:graphicData uri="http://schemas.openxmlformats.org/drawingml/2006/table">
            <a:tbl>
              <a:tblPr firstRow="1" bandRow="1">
                <a:tableStyleId>{21E4AEA4-8DFA-4A89-87EB-49C32662AFE0}</a:tableStyleId>
              </a:tblPr>
              <a:tblGrid>
                <a:gridCol w="2709080">
                  <a:extLst>
                    <a:ext uri="{9D8B030D-6E8A-4147-A177-3AD203B41FA5}">
                      <a16:colId xmlns:a16="http://schemas.microsoft.com/office/drawing/2014/main" val="20000"/>
                    </a:ext>
                  </a:extLst>
                </a:gridCol>
                <a:gridCol w="3557129">
                  <a:extLst>
                    <a:ext uri="{9D8B030D-6E8A-4147-A177-3AD203B41FA5}">
                      <a16:colId xmlns:a16="http://schemas.microsoft.com/office/drawing/2014/main" val="20001"/>
                    </a:ext>
                  </a:extLst>
                </a:gridCol>
              </a:tblGrid>
              <a:tr h="370799">
                <a:tc>
                  <a:txBody>
                    <a:bodyPr/>
                    <a:lstStyle/>
                    <a:p>
                      <a:endParaRPr lang="en-ZA" sz="1400" dirty="0"/>
                    </a:p>
                  </a:txBody>
                  <a:tcPr marL="91445" marR="91445" marT="45714" marB="45714"/>
                </a:tc>
                <a:tc>
                  <a:txBody>
                    <a:bodyPr/>
                    <a:lstStyle/>
                    <a:p>
                      <a:endParaRPr lang="en-ZA" sz="1400" dirty="0"/>
                    </a:p>
                  </a:txBody>
                  <a:tcPr marL="91445" marR="91445" marT="45714" marB="45714"/>
                </a:tc>
                <a:extLst>
                  <a:ext uri="{0D108BD9-81ED-4DB2-BD59-A6C34878D82A}">
                    <a16:rowId xmlns:a16="http://schemas.microsoft.com/office/drawing/2014/main" val="10000"/>
                  </a:ext>
                </a:extLst>
              </a:tr>
              <a:tr h="370799">
                <a:tc>
                  <a:txBody>
                    <a:bodyPr/>
                    <a:lstStyle/>
                    <a:p>
                      <a:r>
                        <a:rPr lang="en-ZA" sz="1400" dirty="0"/>
                        <a:t>Location</a:t>
                      </a:r>
                    </a:p>
                  </a:txBody>
                  <a:tcPr marL="91445" marR="91445" marT="45714" marB="45714" anchor="ctr"/>
                </a:tc>
                <a:tc>
                  <a:txBody>
                    <a:bodyPr/>
                    <a:lstStyle/>
                    <a:p>
                      <a:pPr marL="0" marR="0" lvl="0" indent="0" algn="l" defTabSz="870867" rtl="0" eaLnBrk="1" fontAlgn="auto" latinLnBrk="0" hangingPunct="1">
                        <a:lnSpc>
                          <a:spcPct val="100000"/>
                        </a:lnSpc>
                        <a:spcBef>
                          <a:spcPts val="0"/>
                        </a:spcBef>
                        <a:spcAft>
                          <a:spcPts val="0"/>
                        </a:spcAft>
                        <a:buClrTx/>
                        <a:buSzTx/>
                        <a:buFontTx/>
                        <a:buNone/>
                        <a:tabLst/>
                        <a:defRPr/>
                      </a:pPr>
                      <a:r>
                        <a:rPr lang="en-ZA" sz="1400" dirty="0" err="1"/>
                        <a:t>Graskop</a:t>
                      </a:r>
                      <a:r>
                        <a:rPr lang="en-ZA" sz="1400" dirty="0"/>
                        <a:t>, Mpumalanga</a:t>
                      </a:r>
                    </a:p>
                  </a:txBody>
                  <a:tcPr marL="91445" marR="91445" marT="45714" marB="45714" anchor="ctr"/>
                </a:tc>
                <a:extLst>
                  <a:ext uri="{0D108BD9-81ED-4DB2-BD59-A6C34878D82A}">
                    <a16:rowId xmlns:a16="http://schemas.microsoft.com/office/drawing/2014/main" val="10001"/>
                  </a:ext>
                </a:extLst>
              </a:tr>
              <a:tr h="370799">
                <a:tc>
                  <a:txBody>
                    <a:bodyPr/>
                    <a:lstStyle/>
                    <a:p>
                      <a:r>
                        <a:rPr lang="en-ZA" sz="1400" dirty="0"/>
                        <a:t>Project</a:t>
                      </a:r>
                      <a:r>
                        <a:rPr lang="en-ZA" sz="1400" baseline="0" dirty="0"/>
                        <a:t> Development Stage</a:t>
                      </a:r>
                      <a:endParaRPr lang="en-ZA" sz="1400" dirty="0"/>
                    </a:p>
                  </a:txBody>
                  <a:tcPr marL="91445" marR="91445" marT="45714" marB="45714" anchor="ctr"/>
                </a:tc>
                <a:tc>
                  <a:txBody>
                    <a:bodyPr/>
                    <a:lstStyle/>
                    <a:p>
                      <a:r>
                        <a:rPr lang="en-ZA" sz="1400" dirty="0"/>
                        <a:t>Construction</a:t>
                      </a:r>
                    </a:p>
                  </a:txBody>
                  <a:tcPr marL="91445" marR="91445" marT="45714" marB="45714" anchor="ctr"/>
                </a:tc>
                <a:extLst>
                  <a:ext uri="{0D108BD9-81ED-4DB2-BD59-A6C34878D82A}">
                    <a16:rowId xmlns:a16="http://schemas.microsoft.com/office/drawing/2014/main" val="10002"/>
                  </a:ext>
                </a:extLst>
              </a:tr>
              <a:tr h="370799">
                <a:tc>
                  <a:txBody>
                    <a:bodyPr/>
                    <a:lstStyle/>
                    <a:p>
                      <a:r>
                        <a:rPr lang="en-ZA" sz="1400" dirty="0"/>
                        <a:t>NEF Investment to</a:t>
                      </a:r>
                      <a:r>
                        <a:rPr lang="en-ZA" sz="1400" baseline="0" dirty="0"/>
                        <a:t> date</a:t>
                      </a:r>
                      <a:endParaRPr lang="en-ZA" sz="1400" dirty="0"/>
                    </a:p>
                  </a:txBody>
                  <a:tcPr marL="91445" marR="91445" marT="45714" marB="45714" anchor="ctr"/>
                </a:tc>
                <a:tc>
                  <a:txBody>
                    <a:bodyPr/>
                    <a:lstStyle/>
                    <a:p>
                      <a:r>
                        <a:rPr lang="en-ZA" sz="1400" dirty="0"/>
                        <a:t>R33.4 million</a:t>
                      </a:r>
                    </a:p>
                  </a:txBody>
                  <a:tcPr marL="91445" marR="91445" marT="45714" marB="45714" anchor="ctr"/>
                </a:tc>
                <a:extLst>
                  <a:ext uri="{0D108BD9-81ED-4DB2-BD59-A6C34878D82A}">
                    <a16:rowId xmlns:a16="http://schemas.microsoft.com/office/drawing/2014/main" val="10003"/>
                  </a:ext>
                </a:extLst>
              </a:tr>
              <a:tr h="370799">
                <a:tc>
                  <a:txBody>
                    <a:bodyPr/>
                    <a:lstStyle/>
                    <a:p>
                      <a:r>
                        <a:rPr lang="en-ZA" sz="1400" dirty="0"/>
                        <a:t>Project Promoter</a:t>
                      </a:r>
                    </a:p>
                  </a:txBody>
                  <a:tcPr marL="91445" marR="91445" marT="45714" marB="45714" anchor="ctr"/>
                </a:tc>
                <a:tc>
                  <a:txBody>
                    <a:bodyPr/>
                    <a:lstStyle/>
                    <a:p>
                      <a:r>
                        <a:rPr lang="en-ZA" sz="1400" dirty="0"/>
                        <a:t> </a:t>
                      </a:r>
                      <a:r>
                        <a:rPr lang="en-ZA" sz="1400" dirty="0" err="1"/>
                        <a:t>Graskop</a:t>
                      </a:r>
                      <a:r>
                        <a:rPr lang="en-ZA" sz="1400" dirty="0"/>
                        <a:t> Gorge</a:t>
                      </a:r>
                      <a:r>
                        <a:rPr lang="en-ZA" sz="1400" baseline="0" dirty="0"/>
                        <a:t> Lift Company </a:t>
                      </a:r>
                      <a:r>
                        <a:rPr lang="en-ZA" sz="1400" dirty="0"/>
                        <a:t>(Pty) Ltd</a:t>
                      </a:r>
                    </a:p>
                  </a:txBody>
                  <a:tcPr marL="91445" marR="91445" marT="45714" marB="45714" anchor="ctr"/>
                </a:tc>
                <a:extLst>
                  <a:ext uri="{0D108BD9-81ED-4DB2-BD59-A6C34878D82A}">
                    <a16:rowId xmlns:a16="http://schemas.microsoft.com/office/drawing/2014/main" val="10004"/>
                  </a:ext>
                </a:extLst>
              </a:tr>
              <a:tr h="372626">
                <a:tc>
                  <a:txBody>
                    <a:bodyPr/>
                    <a:lstStyle/>
                    <a:p>
                      <a:pPr marL="0" marR="0" lvl="0" indent="0" algn="l" defTabSz="870867" rtl="0" eaLnBrk="1" fontAlgn="auto" latinLnBrk="0" hangingPunct="1">
                        <a:lnSpc>
                          <a:spcPct val="100000"/>
                        </a:lnSpc>
                        <a:spcBef>
                          <a:spcPts val="0"/>
                        </a:spcBef>
                        <a:spcAft>
                          <a:spcPts val="0"/>
                        </a:spcAft>
                        <a:buClrTx/>
                        <a:buSzTx/>
                        <a:buFontTx/>
                        <a:buNone/>
                        <a:tabLst/>
                        <a:defRPr/>
                      </a:pPr>
                      <a:r>
                        <a:rPr lang="en-ZA" sz="1400" dirty="0"/>
                        <a:t>Total Project Size</a:t>
                      </a:r>
                      <a:endParaRPr lang="en-ZA" sz="1400" baseline="0" dirty="0"/>
                    </a:p>
                  </a:txBody>
                  <a:tcPr marL="91445" marR="91445" marT="45714" marB="45714" anchor="ctr"/>
                </a:tc>
                <a:tc>
                  <a:txBody>
                    <a:bodyPr/>
                    <a:lstStyle/>
                    <a:p>
                      <a:r>
                        <a:rPr lang="en-ZA" sz="1400" dirty="0"/>
                        <a:t>R40 million</a:t>
                      </a:r>
                    </a:p>
                  </a:txBody>
                  <a:tcPr marL="91445" marR="91445" marT="45714" marB="45714" anchor="ctr"/>
                </a:tc>
                <a:extLst>
                  <a:ext uri="{0D108BD9-81ED-4DB2-BD59-A6C34878D82A}">
                    <a16:rowId xmlns:a16="http://schemas.microsoft.com/office/drawing/2014/main" val="10005"/>
                  </a:ext>
                </a:extLst>
              </a:tr>
              <a:tr h="370799">
                <a:tc>
                  <a:txBody>
                    <a:bodyPr/>
                    <a:lstStyle/>
                    <a:p>
                      <a:r>
                        <a:rPr lang="en-ZA" sz="1400" baseline="0" dirty="0"/>
                        <a:t>Jobs</a:t>
                      </a:r>
                      <a:endParaRPr lang="en-ZA" sz="1400" dirty="0"/>
                    </a:p>
                  </a:txBody>
                  <a:tcPr marL="91445" marR="91445" marT="45714" marB="45714" anchor="ctr"/>
                </a:tc>
                <a:tc>
                  <a:txBody>
                    <a:bodyPr/>
                    <a:lstStyle/>
                    <a:p>
                      <a:r>
                        <a:rPr lang="en-ZA" sz="1400" b="0" dirty="0">
                          <a:solidFill>
                            <a:schemeClr val="tx1"/>
                          </a:solidFill>
                        </a:rPr>
                        <a:t>145 direct</a:t>
                      </a:r>
                    </a:p>
                  </a:txBody>
                  <a:tcPr marL="91445" marR="91445" marT="45714" marB="45714" anchor="ctr"/>
                </a:tc>
                <a:extLst>
                  <a:ext uri="{0D108BD9-81ED-4DB2-BD59-A6C34878D82A}">
                    <a16:rowId xmlns:a16="http://schemas.microsoft.com/office/drawing/2014/main" val="10006"/>
                  </a:ext>
                </a:extLst>
              </a:tr>
            </a:tbl>
          </a:graphicData>
        </a:graphic>
      </p:graphicFrame>
      <p:sp>
        <p:nvSpPr>
          <p:cNvPr id="93218" name="Content Placeholder 2"/>
          <p:cNvSpPr>
            <a:spLocks noGrp="1"/>
          </p:cNvSpPr>
          <p:nvPr>
            <p:ph sz="quarter" idx="4294967295"/>
          </p:nvPr>
        </p:nvSpPr>
        <p:spPr>
          <a:xfrm>
            <a:off x="308074" y="981150"/>
            <a:ext cx="6496173" cy="1840631"/>
          </a:xfrm>
        </p:spPr>
        <p:txBody>
          <a:bodyPr vert="horz" wrap="square" lIns="90932" tIns="45466" rIns="90932" bIns="45466" numCol="1" anchor="t" anchorCtr="0" compatLnSpc="1">
            <a:prstTxWarp prst="textNoShape">
              <a:avLst/>
            </a:prstTxWarp>
          </a:bodyPr>
          <a:lstStyle/>
          <a:p>
            <a:pPr marL="0" indent="0" algn="just">
              <a:buNone/>
            </a:pPr>
            <a:r>
              <a:rPr lang="en-ZA" altLang="en-US" sz="1300" dirty="0"/>
              <a:t>The objective of the project is to develop the </a:t>
            </a:r>
            <a:r>
              <a:rPr lang="en-ZA" altLang="en-US" sz="1300" dirty="0" err="1"/>
              <a:t>Graskop</a:t>
            </a:r>
            <a:r>
              <a:rPr lang="en-ZA" altLang="en-US" sz="1300" dirty="0"/>
              <a:t> Gorge area into a major tourism node along the Panorama Tourist Route in Mpumalanga. The proposed development is setup in two major phases with developmental goals in each phase to ensure adequate growth and continued sustainability over time. The main feature of the project is the construction of an outdoor lift system that will ferry people up and down off the cliff face into the forest environment below, where various elevated and ground walkways will allow visitors to explore the unique environment. This experience will be enhanced with various information boards and other value added activities such as guided tours etc. Supporting this outdoor lift system will be a newly constructed tourism centre that will provide a multitude of tourism products and services including a restaurant, bar, retail outlets, kids play area and centre management offices that will support the entire development.</a:t>
            </a:r>
          </a:p>
          <a:p>
            <a:pPr marL="0" indent="0" algn="just">
              <a:buNone/>
            </a:pPr>
            <a:endParaRPr lang="en-ZA" altLang="en-US" sz="1200" dirty="0"/>
          </a:p>
          <a:p>
            <a:pPr marL="0" indent="0" algn="just">
              <a:buNone/>
            </a:pPr>
            <a:endParaRPr lang="en-ZA" altLang="en-US" sz="1400" dirty="0"/>
          </a:p>
          <a:p>
            <a:pPr marL="0" indent="0" algn="just">
              <a:buNone/>
            </a:pPr>
            <a:endParaRPr lang="en-ZA" altLang="en-US" sz="1400" dirty="0"/>
          </a:p>
        </p:txBody>
      </p:sp>
      <p:pic>
        <p:nvPicPr>
          <p:cNvPr id="15" name="irc_mi" descr="http://www.adventurebiking.co.za/wp-content/uploads/2013/06/SAT-000-0696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3260" y="919173"/>
            <a:ext cx="2184678" cy="21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stretch>
            <a:fillRect/>
          </a:stretch>
        </p:blipFill>
        <p:spPr>
          <a:xfrm>
            <a:off x="6934701" y="3954620"/>
            <a:ext cx="2101795" cy="2069086"/>
          </a:xfrm>
          <a:prstGeom prst="rect">
            <a:avLst/>
          </a:prstGeom>
        </p:spPr>
      </p:pic>
    </p:spTree>
    <p:extLst>
      <p:ext uri="{BB962C8B-B14F-4D97-AF65-F5344CB8AC3E}">
        <p14:creationId xmlns:p14="http://schemas.microsoft.com/office/powerpoint/2010/main" val="1183170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Slide Number Placeholder 3"/>
          <p:cNvSpPr>
            <a:spLocks noGrp="1"/>
          </p:cNvSpPr>
          <p:nvPr>
            <p:ph type="sldNum" sz="quarter" idx="12"/>
          </p:nvPr>
        </p:nvSpPr>
        <p:spPr>
          <a:xfrm>
            <a:off x="2894683" y="6536332"/>
            <a:ext cx="1581150" cy="404812"/>
          </a:xfrm>
          <a:prstGeom prst="rect">
            <a:avLst/>
          </a:prstGeom>
        </p:spPr>
        <p:txBody>
          <a:bodyPr/>
          <a:lstStyle/>
          <a:p>
            <a:pPr>
              <a:defRPr/>
            </a:pPr>
            <a:fld id="{95873CE5-0094-48A7-98F3-983F17249054}" type="slidenum">
              <a:rPr lang="en-ZA" smtClean="0">
                <a:solidFill>
                  <a:srgbClr val="FFFFFF"/>
                </a:solidFill>
              </a:rPr>
              <a:pPr>
                <a:defRPr/>
              </a:pPr>
              <a:t>6</a:t>
            </a:fld>
            <a:endParaRPr lang="en-ZA" dirty="0">
              <a:solidFill>
                <a:srgbClr val="FFFFFF"/>
              </a:solidFill>
            </a:endParaRPr>
          </a:p>
        </p:txBody>
      </p:sp>
      <p:sp>
        <p:nvSpPr>
          <p:cNvPr id="4" name="Shape 43009"/>
          <p:cNvSpPr>
            <a:spLocks/>
          </p:cNvSpPr>
          <p:nvPr/>
        </p:nvSpPr>
        <p:spPr bwMode="auto">
          <a:xfrm>
            <a:off x="462130" y="141887"/>
            <a:ext cx="5761038" cy="1223962"/>
          </a:xfrm>
          <a:prstGeom prst="rect">
            <a:avLst/>
          </a:prstGeom>
          <a:noFill/>
          <a:ln w="9525">
            <a:noFill/>
            <a:miter lim="800000"/>
            <a:headEnd/>
            <a:tailEnd/>
          </a:ln>
        </p:spPr>
        <p:txBody>
          <a:bodyPr lIns="86888" tIns="43473" rIns="86888" bIns="43473" anchor="ctr"/>
          <a:lstStyle/>
          <a:p>
            <a:pPr algn="ctr">
              <a:defRPr/>
            </a:pPr>
            <a:r>
              <a:rPr lang="en-ZA" sz="4800" b="1" dirty="0">
                <a:solidFill>
                  <a:srgbClr val="FF9900"/>
                </a:solidFill>
                <a:latin typeface="Arial Narrow"/>
              </a:rPr>
              <a:t>Thank you</a:t>
            </a:r>
          </a:p>
        </p:txBody>
      </p:sp>
      <p:cxnSp>
        <p:nvCxnSpPr>
          <p:cNvPr id="5" name="Straight Connector 4"/>
          <p:cNvCxnSpPr/>
          <p:nvPr/>
        </p:nvCxnSpPr>
        <p:spPr>
          <a:xfrm flipV="1">
            <a:off x="1101180" y="1196752"/>
            <a:ext cx="4349931" cy="13063"/>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Shape 43009"/>
          <p:cNvSpPr>
            <a:spLocks/>
          </p:cNvSpPr>
          <p:nvPr/>
        </p:nvSpPr>
        <p:spPr bwMode="auto">
          <a:xfrm>
            <a:off x="395536" y="1052736"/>
            <a:ext cx="5761038" cy="959965"/>
          </a:xfrm>
          <a:prstGeom prst="rect">
            <a:avLst/>
          </a:prstGeom>
          <a:noFill/>
          <a:ln w="9525">
            <a:noFill/>
            <a:miter lim="800000"/>
            <a:headEnd/>
            <a:tailEnd/>
          </a:ln>
        </p:spPr>
        <p:txBody>
          <a:bodyPr lIns="86888" tIns="43473" rIns="86888" bIns="43473" anchor="ctr"/>
          <a:lstStyle/>
          <a:p>
            <a:pPr algn="ctr">
              <a:defRPr/>
            </a:pPr>
            <a:r>
              <a:rPr lang="en-ZA" sz="2800" b="1" dirty="0">
                <a:solidFill>
                  <a:srgbClr val="F0F5E8">
                    <a:lumMod val="50000"/>
                  </a:srgbClr>
                </a:solidFill>
                <a:latin typeface="Arial" panose="020B0604020202020204" pitchFamily="34" charset="0"/>
                <a:cs typeface="Arial" panose="020B0604020202020204" pitchFamily="34" charset="0"/>
              </a:rPr>
              <a:t>Contact Details</a:t>
            </a:r>
          </a:p>
        </p:txBody>
      </p:sp>
      <p:sp>
        <p:nvSpPr>
          <p:cNvPr id="7" name="Shape 43009"/>
          <p:cNvSpPr>
            <a:spLocks/>
          </p:cNvSpPr>
          <p:nvPr/>
        </p:nvSpPr>
        <p:spPr bwMode="auto">
          <a:xfrm>
            <a:off x="795673" y="5593279"/>
            <a:ext cx="5761038" cy="959965"/>
          </a:xfrm>
          <a:prstGeom prst="rect">
            <a:avLst/>
          </a:prstGeom>
          <a:noFill/>
          <a:ln w="9525">
            <a:noFill/>
            <a:miter lim="800000"/>
            <a:headEnd/>
            <a:tailEnd/>
          </a:ln>
        </p:spPr>
        <p:txBody>
          <a:bodyPr lIns="86888" tIns="43473" rIns="86888" bIns="43473" anchor="ctr"/>
          <a:lstStyle/>
          <a:p>
            <a:pPr algn="ctr">
              <a:defRPr/>
            </a:pPr>
            <a:endParaRPr lang="en-ZA" sz="2800" b="1" dirty="0">
              <a:solidFill>
                <a:srgbClr val="E7B366"/>
              </a:solidFill>
              <a:latin typeface="Arial Narrow"/>
            </a:endParaRPr>
          </a:p>
        </p:txBody>
      </p:sp>
      <p:sp>
        <p:nvSpPr>
          <p:cNvPr id="8" name="TextBox 7"/>
          <p:cNvSpPr txBox="1"/>
          <p:nvPr/>
        </p:nvSpPr>
        <p:spPr>
          <a:xfrm>
            <a:off x="395536" y="5589240"/>
            <a:ext cx="5544616" cy="523220"/>
          </a:xfrm>
          <a:prstGeom prst="rect">
            <a:avLst/>
          </a:prstGeom>
          <a:noFill/>
        </p:spPr>
        <p:txBody>
          <a:bodyPr wrap="square" lIns="86888" tIns="43473" rIns="86888" bIns="43473" rtlCol="0">
            <a:spAutoFit/>
          </a:bodyPr>
          <a:lstStyle/>
          <a:p>
            <a:pPr algn="ctr"/>
            <a:r>
              <a:rPr lang="en-ZA" sz="2800" b="1" dirty="0">
                <a:solidFill>
                  <a:srgbClr val="FFC671">
                    <a:lumMod val="75000"/>
                  </a:srgbClr>
                </a:solidFill>
                <a:latin typeface="Arial Narrow"/>
                <a:cs typeface="Arial" pitchFamily="34" charset="0"/>
              </a:rPr>
              <a:t>www.nefcorp.co.za</a:t>
            </a:r>
          </a:p>
        </p:txBody>
      </p:sp>
      <p:graphicFrame>
        <p:nvGraphicFramePr>
          <p:cNvPr id="9" name="Table 8"/>
          <p:cNvGraphicFramePr>
            <a:graphicFrameLocks noGrp="1"/>
          </p:cNvGraphicFramePr>
          <p:nvPr>
            <p:extLst>
              <p:ext uri="{D42A27DB-BD31-4B8C-83A1-F6EECF244321}">
                <p14:modId xmlns:p14="http://schemas.microsoft.com/office/powerpoint/2010/main" val="3978970837"/>
              </p:ext>
            </p:extLst>
          </p:nvPr>
        </p:nvGraphicFramePr>
        <p:xfrm>
          <a:off x="179514" y="1916832"/>
          <a:ext cx="6319670" cy="3625450"/>
        </p:xfrm>
        <a:graphic>
          <a:graphicData uri="http://schemas.openxmlformats.org/drawingml/2006/table">
            <a:tbl>
              <a:tblPr firstRow="1" bandRow="1">
                <a:tableStyleId>{93296810-A885-4BE3-A3E7-6D5BEEA58F35}</a:tableStyleId>
              </a:tblPr>
              <a:tblGrid>
                <a:gridCol w="470022">
                  <a:extLst>
                    <a:ext uri="{9D8B030D-6E8A-4147-A177-3AD203B41FA5}">
                      <a16:colId xmlns:a16="http://schemas.microsoft.com/office/drawing/2014/main" val="20000"/>
                    </a:ext>
                  </a:extLst>
                </a:gridCol>
                <a:gridCol w="2358050">
                  <a:extLst>
                    <a:ext uri="{9D8B030D-6E8A-4147-A177-3AD203B41FA5}">
                      <a16:colId xmlns:a16="http://schemas.microsoft.com/office/drawing/2014/main" val="20001"/>
                    </a:ext>
                  </a:extLst>
                </a:gridCol>
                <a:gridCol w="3491598">
                  <a:extLst>
                    <a:ext uri="{9D8B030D-6E8A-4147-A177-3AD203B41FA5}">
                      <a16:colId xmlns:a16="http://schemas.microsoft.com/office/drawing/2014/main" val="20002"/>
                    </a:ext>
                  </a:extLst>
                </a:gridCol>
              </a:tblGrid>
              <a:tr h="337899">
                <a:tc>
                  <a:txBody>
                    <a:bodyPr/>
                    <a:lstStyle/>
                    <a:p>
                      <a:endParaRPr lang="en-ZA" sz="1600" dirty="0"/>
                    </a:p>
                  </a:txBody>
                  <a:tcPr/>
                </a:tc>
                <a:tc>
                  <a:txBody>
                    <a:bodyPr/>
                    <a:lstStyle/>
                    <a:p>
                      <a:r>
                        <a:rPr lang="en-ZA" sz="1600" dirty="0"/>
                        <a:t>WHERE</a:t>
                      </a:r>
                    </a:p>
                  </a:txBody>
                  <a:tcPr/>
                </a:tc>
                <a:tc>
                  <a:txBody>
                    <a:bodyPr/>
                    <a:lstStyle/>
                    <a:p>
                      <a:r>
                        <a:rPr lang="en-ZA" sz="1600" dirty="0"/>
                        <a:t>TELEPHONE</a:t>
                      </a:r>
                    </a:p>
                  </a:txBody>
                  <a:tcPr/>
                </a:tc>
                <a:extLst>
                  <a:ext uri="{0D108BD9-81ED-4DB2-BD59-A6C34878D82A}">
                    <a16:rowId xmlns:a16="http://schemas.microsoft.com/office/drawing/2014/main" val="10000"/>
                  </a:ext>
                </a:extLst>
              </a:tr>
              <a:tr h="584359">
                <a:tc>
                  <a:txBody>
                    <a:bodyPr/>
                    <a:lstStyle/>
                    <a:p>
                      <a:r>
                        <a:rPr lang="en-ZA" sz="1600" dirty="0"/>
                        <a:t>1</a:t>
                      </a:r>
                      <a:endParaRPr lang="en-ZA" sz="1600" b="1" dirty="0"/>
                    </a:p>
                  </a:txBody>
                  <a:tcPr/>
                </a:tc>
                <a:tc>
                  <a:txBody>
                    <a:bodyPr/>
                    <a:lstStyle/>
                    <a:p>
                      <a:r>
                        <a:rPr lang="en-ZA" sz="1600" dirty="0"/>
                        <a:t>Head Office, Johannesburg</a:t>
                      </a:r>
                      <a:endParaRPr lang="en-ZA" sz="1600" b="1" dirty="0"/>
                    </a:p>
                  </a:txBody>
                  <a:tcPr/>
                </a:tc>
                <a:tc>
                  <a:txBody>
                    <a:bodyPr/>
                    <a:lstStyle/>
                    <a:p>
                      <a:r>
                        <a:rPr lang="en-ZA" sz="1600" dirty="0"/>
                        <a:t>011 305 8000 or 0861843 633</a:t>
                      </a:r>
                      <a:r>
                        <a:rPr lang="en-ZA" sz="1600" baseline="0" dirty="0"/>
                        <a:t> / </a:t>
                      </a:r>
                    </a:p>
                    <a:p>
                      <a:r>
                        <a:rPr lang="en-ZA" sz="1600" baseline="0" dirty="0"/>
                        <a:t>0861 THE NEF</a:t>
                      </a:r>
                      <a:endParaRPr lang="en-ZA" sz="1600" b="1" dirty="0"/>
                    </a:p>
                  </a:txBody>
                  <a:tcPr/>
                </a:tc>
                <a:extLst>
                  <a:ext uri="{0D108BD9-81ED-4DB2-BD59-A6C34878D82A}">
                    <a16:rowId xmlns:a16="http://schemas.microsoft.com/office/drawing/2014/main" val="10001"/>
                  </a:ext>
                </a:extLst>
              </a:tr>
              <a:tr h="337899">
                <a:tc>
                  <a:txBody>
                    <a:bodyPr/>
                    <a:lstStyle/>
                    <a:p>
                      <a:r>
                        <a:rPr lang="en-ZA" sz="1600" dirty="0"/>
                        <a:t>2 </a:t>
                      </a:r>
                      <a:endParaRPr lang="en-ZA" sz="1600" b="1" dirty="0">
                        <a:solidFill>
                          <a:schemeClr val="accent2">
                            <a:lumMod val="50000"/>
                          </a:schemeClr>
                        </a:solidFill>
                      </a:endParaRPr>
                    </a:p>
                  </a:txBody>
                  <a:tcPr/>
                </a:tc>
                <a:tc>
                  <a:txBody>
                    <a:bodyPr/>
                    <a:lstStyle/>
                    <a:p>
                      <a:r>
                        <a:rPr lang="en-ZA" sz="1600" dirty="0"/>
                        <a:t>Eastern Cape</a:t>
                      </a:r>
                      <a:endParaRPr lang="en-ZA" sz="1600" b="1" dirty="0">
                        <a:solidFill>
                          <a:schemeClr val="accent2">
                            <a:lumMod val="50000"/>
                          </a:schemeClr>
                        </a:solidFill>
                      </a:endParaRPr>
                    </a:p>
                  </a:txBody>
                  <a:tcPr/>
                </a:tc>
                <a:tc>
                  <a:txBody>
                    <a:bodyPr/>
                    <a:lstStyle/>
                    <a:p>
                      <a:r>
                        <a:rPr lang="en-ZA" sz="1600" dirty="0"/>
                        <a:t>0861 633 327 / 0861 NEF</a:t>
                      </a:r>
                      <a:r>
                        <a:rPr lang="en-ZA" sz="1600" baseline="0" dirty="0"/>
                        <a:t> ECP</a:t>
                      </a:r>
                      <a:endParaRPr lang="en-ZA" sz="1600" b="1" dirty="0">
                        <a:solidFill>
                          <a:schemeClr val="accent2">
                            <a:lumMod val="50000"/>
                          </a:schemeClr>
                        </a:solidFill>
                      </a:endParaRPr>
                    </a:p>
                  </a:txBody>
                  <a:tcPr/>
                </a:tc>
                <a:extLst>
                  <a:ext uri="{0D108BD9-81ED-4DB2-BD59-A6C34878D82A}">
                    <a16:rowId xmlns:a16="http://schemas.microsoft.com/office/drawing/2014/main" val="10002"/>
                  </a:ext>
                </a:extLst>
              </a:tr>
              <a:tr h="337899">
                <a:tc>
                  <a:txBody>
                    <a:bodyPr/>
                    <a:lstStyle/>
                    <a:p>
                      <a:r>
                        <a:rPr lang="en-ZA" sz="1600" dirty="0"/>
                        <a:t>3 </a:t>
                      </a:r>
                      <a:endParaRPr lang="en-ZA" sz="1600" b="1" dirty="0"/>
                    </a:p>
                  </a:txBody>
                  <a:tcPr/>
                </a:tc>
                <a:tc>
                  <a:txBody>
                    <a:bodyPr/>
                    <a:lstStyle/>
                    <a:p>
                      <a:r>
                        <a:rPr lang="en-ZA" sz="1600" dirty="0"/>
                        <a:t>Free State</a:t>
                      </a:r>
                      <a:endParaRPr lang="en-ZA" sz="1600" b="1" dirty="0"/>
                    </a:p>
                  </a:txBody>
                  <a:tcPr/>
                </a:tc>
                <a:tc>
                  <a:txBody>
                    <a:bodyPr/>
                    <a:lstStyle/>
                    <a:p>
                      <a:r>
                        <a:rPr lang="en-ZA" sz="1600" dirty="0"/>
                        <a:t>0861 633 377 / 0861 NEF</a:t>
                      </a:r>
                      <a:r>
                        <a:rPr lang="en-ZA" sz="1600" baseline="0" dirty="0"/>
                        <a:t> FSP</a:t>
                      </a:r>
                      <a:endParaRPr lang="en-ZA" sz="1600" b="1" dirty="0"/>
                    </a:p>
                  </a:txBody>
                  <a:tcPr/>
                </a:tc>
                <a:extLst>
                  <a:ext uri="{0D108BD9-81ED-4DB2-BD59-A6C34878D82A}">
                    <a16:rowId xmlns:a16="http://schemas.microsoft.com/office/drawing/2014/main" val="10003"/>
                  </a:ext>
                </a:extLst>
              </a:tr>
              <a:tr h="337899">
                <a:tc>
                  <a:txBody>
                    <a:bodyPr/>
                    <a:lstStyle/>
                    <a:p>
                      <a:r>
                        <a:rPr lang="en-ZA" sz="1600" dirty="0"/>
                        <a:t>4</a:t>
                      </a:r>
                      <a:endParaRPr lang="en-ZA" sz="1600" b="1" dirty="0">
                        <a:solidFill>
                          <a:schemeClr val="accent2">
                            <a:lumMod val="50000"/>
                          </a:schemeClr>
                        </a:solidFill>
                      </a:endParaRPr>
                    </a:p>
                  </a:txBody>
                  <a:tcPr/>
                </a:tc>
                <a:tc>
                  <a:txBody>
                    <a:bodyPr/>
                    <a:lstStyle/>
                    <a:p>
                      <a:r>
                        <a:rPr lang="en-ZA" sz="1600" dirty="0" err="1"/>
                        <a:t>KwaZulu</a:t>
                      </a:r>
                      <a:r>
                        <a:rPr lang="en-ZA" sz="1600" baseline="0" dirty="0"/>
                        <a:t> Natal</a:t>
                      </a:r>
                      <a:endParaRPr lang="en-ZA" sz="1600" b="1" dirty="0">
                        <a:solidFill>
                          <a:schemeClr val="accent2">
                            <a:lumMod val="50000"/>
                          </a:schemeClr>
                        </a:solidFill>
                      </a:endParaRPr>
                    </a:p>
                  </a:txBody>
                  <a:tcPr/>
                </a:tc>
                <a:tc>
                  <a:txBody>
                    <a:bodyPr/>
                    <a:lstStyle/>
                    <a:p>
                      <a:r>
                        <a:rPr lang="en-ZA" sz="1600" dirty="0"/>
                        <a:t>0861 633 596 / 0861 NEF</a:t>
                      </a:r>
                      <a:r>
                        <a:rPr lang="en-ZA" sz="1600" baseline="0" dirty="0"/>
                        <a:t> KZN</a:t>
                      </a:r>
                      <a:endParaRPr lang="en-ZA" sz="1600" b="1" dirty="0">
                        <a:solidFill>
                          <a:schemeClr val="accent2">
                            <a:lumMod val="50000"/>
                          </a:schemeClr>
                        </a:solidFill>
                      </a:endParaRPr>
                    </a:p>
                  </a:txBody>
                  <a:tcPr/>
                </a:tc>
                <a:extLst>
                  <a:ext uri="{0D108BD9-81ED-4DB2-BD59-A6C34878D82A}">
                    <a16:rowId xmlns:a16="http://schemas.microsoft.com/office/drawing/2014/main" val="10004"/>
                  </a:ext>
                </a:extLst>
              </a:tr>
              <a:tr h="337899">
                <a:tc>
                  <a:txBody>
                    <a:bodyPr/>
                    <a:lstStyle/>
                    <a:p>
                      <a:r>
                        <a:rPr lang="en-ZA" sz="1600" dirty="0"/>
                        <a:t>5</a:t>
                      </a:r>
                      <a:endParaRPr lang="en-ZA" sz="1600" b="1" dirty="0"/>
                    </a:p>
                  </a:txBody>
                  <a:tcPr/>
                </a:tc>
                <a:tc>
                  <a:txBody>
                    <a:bodyPr/>
                    <a:lstStyle/>
                    <a:p>
                      <a:r>
                        <a:rPr lang="en-ZA" sz="1600" dirty="0"/>
                        <a:t>Limpopo</a:t>
                      </a:r>
                      <a:endParaRPr lang="en-ZA" sz="1600" b="1" dirty="0"/>
                    </a:p>
                  </a:txBody>
                  <a:tcPr/>
                </a:tc>
                <a:tc>
                  <a:txBody>
                    <a:bodyPr/>
                    <a:lstStyle/>
                    <a:p>
                      <a:r>
                        <a:rPr lang="en-ZA" sz="1600" dirty="0"/>
                        <a:t>0861 633 546 / 0861 NEF</a:t>
                      </a:r>
                      <a:r>
                        <a:rPr lang="en-ZA" sz="1600" baseline="0" dirty="0"/>
                        <a:t> LIM</a:t>
                      </a:r>
                      <a:endParaRPr lang="en-ZA" sz="1600" b="1" dirty="0"/>
                    </a:p>
                  </a:txBody>
                  <a:tcPr/>
                </a:tc>
                <a:extLst>
                  <a:ext uri="{0D108BD9-81ED-4DB2-BD59-A6C34878D82A}">
                    <a16:rowId xmlns:a16="http://schemas.microsoft.com/office/drawing/2014/main" val="10005"/>
                  </a:ext>
                </a:extLst>
              </a:tr>
              <a:tr h="337899">
                <a:tc>
                  <a:txBody>
                    <a:bodyPr/>
                    <a:lstStyle/>
                    <a:p>
                      <a:r>
                        <a:rPr lang="en-ZA" sz="1600" dirty="0"/>
                        <a:t>6</a:t>
                      </a:r>
                      <a:endParaRPr lang="en-ZA" sz="1600" b="1" dirty="0">
                        <a:solidFill>
                          <a:schemeClr val="accent2">
                            <a:lumMod val="50000"/>
                          </a:schemeClr>
                        </a:solidFill>
                      </a:endParaRPr>
                    </a:p>
                  </a:txBody>
                  <a:tcPr/>
                </a:tc>
                <a:tc>
                  <a:txBody>
                    <a:bodyPr/>
                    <a:lstStyle/>
                    <a:p>
                      <a:r>
                        <a:rPr lang="en-ZA" sz="1600" dirty="0"/>
                        <a:t>Mpumalanga</a:t>
                      </a:r>
                      <a:endParaRPr lang="en-ZA" sz="1600" b="1" dirty="0">
                        <a:solidFill>
                          <a:schemeClr val="accent2">
                            <a:lumMod val="50000"/>
                          </a:schemeClr>
                        </a:solidFill>
                      </a:endParaRPr>
                    </a:p>
                  </a:txBody>
                  <a:tcPr/>
                </a:tc>
                <a:tc>
                  <a:txBody>
                    <a:bodyPr/>
                    <a:lstStyle/>
                    <a:p>
                      <a:r>
                        <a:rPr lang="en-ZA" sz="1600" dirty="0"/>
                        <a:t>0861 633 678 / 0861 NEF</a:t>
                      </a:r>
                      <a:r>
                        <a:rPr lang="en-ZA" sz="1600" baseline="0" dirty="0"/>
                        <a:t> MPU</a:t>
                      </a:r>
                      <a:endParaRPr lang="en-ZA" sz="1600" b="1" baseline="0" dirty="0">
                        <a:solidFill>
                          <a:schemeClr val="accent2">
                            <a:lumMod val="50000"/>
                          </a:schemeClr>
                        </a:solidFill>
                      </a:endParaRPr>
                    </a:p>
                  </a:txBody>
                  <a:tcPr/>
                </a:tc>
                <a:extLst>
                  <a:ext uri="{0D108BD9-81ED-4DB2-BD59-A6C34878D82A}">
                    <a16:rowId xmlns:a16="http://schemas.microsoft.com/office/drawing/2014/main" val="10006"/>
                  </a:ext>
                </a:extLst>
              </a:tr>
              <a:tr h="337899">
                <a:tc>
                  <a:txBody>
                    <a:bodyPr/>
                    <a:lstStyle/>
                    <a:p>
                      <a:r>
                        <a:rPr lang="en-ZA" sz="1600" dirty="0"/>
                        <a:t>7</a:t>
                      </a:r>
                      <a:endParaRPr lang="en-ZA" sz="1600" b="1" dirty="0"/>
                    </a:p>
                  </a:txBody>
                  <a:tcPr/>
                </a:tc>
                <a:tc>
                  <a:txBody>
                    <a:bodyPr/>
                    <a:lstStyle/>
                    <a:p>
                      <a:r>
                        <a:rPr lang="en-ZA" sz="1600" dirty="0"/>
                        <a:t>Western Cape</a:t>
                      </a:r>
                      <a:endParaRPr lang="en-ZA" sz="1600" b="1" dirty="0"/>
                    </a:p>
                  </a:txBody>
                  <a:tcPr/>
                </a:tc>
                <a:tc>
                  <a:txBody>
                    <a:bodyPr/>
                    <a:lstStyle/>
                    <a:p>
                      <a:r>
                        <a:rPr lang="en-ZA" sz="1600" dirty="0"/>
                        <a:t>0861 633 927 / 0861 NEF</a:t>
                      </a:r>
                      <a:r>
                        <a:rPr lang="en-ZA" sz="1600" baseline="0" dirty="0"/>
                        <a:t> WCP</a:t>
                      </a:r>
                      <a:endParaRPr lang="en-ZA" sz="1600" b="1" dirty="0"/>
                    </a:p>
                  </a:txBody>
                  <a:tcPr/>
                </a:tc>
                <a:extLst>
                  <a:ext uri="{0D108BD9-81ED-4DB2-BD59-A6C34878D82A}">
                    <a16:rowId xmlns:a16="http://schemas.microsoft.com/office/drawing/2014/main" val="10007"/>
                  </a:ext>
                </a:extLst>
              </a:tr>
              <a:tr h="337899">
                <a:tc>
                  <a:txBody>
                    <a:bodyPr/>
                    <a:lstStyle/>
                    <a:p>
                      <a:r>
                        <a:rPr lang="en-ZA" sz="1600" dirty="0"/>
                        <a:t>8</a:t>
                      </a:r>
                      <a:endParaRPr lang="en-ZA" sz="1600" b="1" dirty="0">
                        <a:solidFill>
                          <a:schemeClr val="accent2">
                            <a:lumMod val="50000"/>
                          </a:schemeClr>
                        </a:solidFill>
                      </a:endParaRPr>
                    </a:p>
                  </a:txBody>
                  <a:tcPr/>
                </a:tc>
                <a:tc>
                  <a:txBody>
                    <a:bodyPr/>
                    <a:lstStyle/>
                    <a:p>
                      <a:r>
                        <a:rPr lang="en-ZA" sz="1600" dirty="0"/>
                        <a:t>North West</a:t>
                      </a:r>
                      <a:endParaRPr lang="en-ZA" sz="1600" b="1" dirty="0">
                        <a:solidFill>
                          <a:schemeClr val="accent2">
                            <a:lumMod val="50000"/>
                          </a:schemeClr>
                        </a:solidFill>
                      </a:endParaRPr>
                    </a:p>
                  </a:txBody>
                  <a:tcPr/>
                </a:tc>
                <a:tc>
                  <a:txBody>
                    <a:bodyPr/>
                    <a:lstStyle/>
                    <a:p>
                      <a:r>
                        <a:rPr lang="en-ZA" sz="1600" dirty="0"/>
                        <a:t>0861 633 697 / 0861 NEF</a:t>
                      </a:r>
                      <a:r>
                        <a:rPr lang="en-ZA" sz="1600" baseline="0" dirty="0"/>
                        <a:t> NWP</a:t>
                      </a:r>
                      <a:endParaRPr lang="en-ZA" sz="1600" b="1" dirty="0">
                        <a:solidFill>
                          <a:schemeClr val="accent2">
                            <a:lumMod val="50000"/>
                          </a:schemeClr>
                        </a:solidFill>
                      </a:endParaRPr>
                    </a:p>
                  </a:txBody>
                  <a:tcPr/>
                </a:tc>
                <a:extLst>
                  <a:ext uri="{0D108BD9-81ED-4DB2-BD59-A6C34878D82A}">
                    <a16:rowId xmlns:a16="http://schemas.microsoft.com/office/drawing/2014/main" val="10008"/>
                  </a:ext>
                </a:extLst>
              </a:tr>
              <a:tr h="337899">
                <a:tc>
                  <a:txBody>
                    <a:bodyPr/>
                    <a:lstStyle/>
                    <a:p>
                      <a:r>
                        <a:rPr lang="en-ZA" sz="1600" dirty="0"/>
                        <a:t>9</a:t>
                      </a:r>
                      <a:endParaRPr lang="en-ZA" sz="1600" b="1" dirty="0"/>
                    </a:p>
                  </a:txBody>
                  <a:tcPr/>
                </a:tc>
                <a:tc>
                  <a:txBody>
                    <a:bodyPr/>
                    <a:lstStyle/>
                    <a:p>
                      <a:r>
                        <a:rPr lang="en-ZA" sz="1600" dirty="0"/>
                        <a:t>Northern</a:t>
                      </a:r>
                      <a:r>
                        <a:rPr lang="en-ZA" sz="1600" baseline="0" dirty="0"/>
                        <a:t> Cape</a:t>
                      </a:r>
                      <a:endParaRPr lang="en-ZA" sz="1600" b="1" dirty="0"/>
                    </a:p>
                  </a:txBody>
                  <a:tcPr/>
                </a:tc>
                <a:tc>
                  <a:txBody>
                    <a:bodyPr/>
                    <a:lstStyle/>
                    <a:p>
                      <a:r>
                        <a:rPr lang="en-ZA" sz="1600" dirty="0"/>
                        <a:t>0861 633 627 / 0861 NEF</a:t>
                      </a:r>
                      <a:r>
                        <a:rPr lang="en-ZA" sz="1600" baseline="0" dirty="0"/>
                        <a:t> NCP</a:t>
                      </a:r>
                      <a:endParaRPr lang="en-ZA" sz="1600" b="1" dirty="0"/>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140362222"/>
      </p:ext>
    </p:extLst>
  </p:cSld>
  <p:clrMapOvr>
    <a:masterClrMapping/>
  </p:clrMapOvr>
</p:sld>
</file>

<file path=ppt/theme/theme1.xml><?xml version="1.0" encoding="utf-8"?>
<a:theme xmlns:a="http://schemas.openxmlformats.org/drawingml/2006/main" name="Default Design">
  <a:themeElements>
    <a:clrScheme name="Custom 1">
      <a:dk1>
        <a:srgbClr val="000000"/>
      </a:dk1>
      <a:lt1>
        <a:srgbClr val="FFFFFF"/>
      </a:lt1>
      <a:dk2>
        <a:srgbClr val="714B25"/>
      </a:dk2>
      <a:lt2>
        <a:srgbClr val="FFC671"/>
      </a:lt2>
      <a:accent1>
        <a:srgbClr val="A26000"/>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Custom 1">
      <a:dk1>
        <a:srgbClr val="000000"/>
      </a:dk1>
      <a:lt1>
        <a:srgbClr val="FFFFFF"/>
      </a:lt1>
      <a:dk2>
        <a:srgbClr val="714B25"/>
      </a:dk2>
      <a:lt2>
        <a:srgbClr val="FFC671"/>
      </a:lt2>
      <a:accent1>
        <a:srgbClr val="A26000"/>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0_Default Design">
  <a:themeElements>
    <a:clrScheme name="Custom 1">
      <a:dk1>
        <a:srgbClr val="000000"/>
      </a:dk1>
      <a:lt1>
        <a:srgbClr val="FFFFFF"/>
      </a:lt1>
      <a:dk2>
        <a:srgbClr val="714B25"/>
      </a:dk2>
      <a:lt2>
        <a:srgbClr val="FFC671"/>
      </a:lt2>
      <a:accent1>
        <a:srgbClr val="A26000"/>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fontScheme name="1_Default Design">
      <a:majorFont>
        <a:latin typeface="Arial Narrow"/>
        <a:ea typeface="MS PGothic"/>
        <a:cs typeface="Arial"/>
      </a:majorFont>
      <a:minorFont>
        <a:latin typeface="Arial"/>
        <a:ea typeface="MS P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1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2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3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4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6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7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8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0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Custom 1">
      <a:dk1>
        <a:srgbClr val="000000"/>
      </a:dk1>
      <a:lt1>
        <a:srgbClr val="FFFFFF"/>
      </a:lt1>
      <a:dk2>
        <a:srgbClr val="714B25"/>
      </a:dk2>
      <a:lt2>
        <a:srgbClr val="FFC671"/>
      </a:lt2>
      <a:accent1>
        <a:srgbClr val="A26000"/>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1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2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3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4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6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7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8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9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0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1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5_Default Design">
  <a:themeElements>
    <a:clrScheme name="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6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4_Default Design">
  <a:themeElements>
    <a:clrScheme name="Custom 2">
      <a:dk1>
        <a:srgbClr val="000000"/>
      </a:dk1>
      <a:lt1>
        <a:srgbClr val="FFFFFF"/>
      </a:lt1>
      <a:dk2>
        <a:srgbClr val="714B25"/>
      </a:dk2>
      <a:lt2>
        <a:srgbClr val="FFC671"/>
      </a:lt2>
      <a:accent1>
        <a:srgbClr val="FF7D25"/>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lumMod val="95000"/>
              <a:lumOff val="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65_Default Design">
  <a:themeElements>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48_Default Design">
  <a:themeElements>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1_Default Design">
  <a:themeElements>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9_Default Design">
  <a:themeElements>
    <a:clrScheme name="Custom 1">
      <a:dk1>
        <a:srgbClr val="000000"/>
      </a:dk1>
      <a:lt1>
        <a:srgbClr val="FFFFFF"/>
      </a:lt1>
      <a:dk2>
        <a:srgbClr val="714B25"/>
      </a:dk2>
      <a:lt2>
        <a:srgbClr val="FFC671"/>
      </a:lt2>
      <a:accent1>
        <a:srgbClr val="A26000"/>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Custom 1">
      <a:dk1>
        <a:srgbClr val="000000"/>
      </a:dk1>
      <a:lt1>
        <a:srgbClr val="FFFFFF"/>
      </a:lt1>
      <a:dk2>
        <a:srgbClr val="714B25"/>
      </a:dk2>
      <a:lt2>
        <a:srgbClr val="FFC671"/>
      </a:lt2>
      <a:accent1>
        <a:srgbClr val="A26000"/>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2_Default Design">
  <a:themeElements>
    <a:clrScheme name="Custom 1">
      <a:dk1>
        <a:srgbClr val="000000"/>
      </a:dk1>
      <a:lt1>
        <a:srgbClr val="FFFFFF"/>
      </a:lt1>
      <a:dk2>
        <a:srgbClr val="714B25"/>
      </a:dk2>
      <a:lt2>
        <a:srgbClr val="FFC671"/>
      </a:lt2>
      <a:accent1>
        <a:srgbClr val="A26000"/>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Default Design">
  <a:themeElements>
    <a:clrScheme name="Custom 1">
      <a:dk1>
        <a:srgbClr val="000000"/>
      </a:dk1>
      <a:lt1>
        <a:srgbClr val="FFFFFF"/>
      </a:lt1>
      <a:dk2>
        <a:srgbClr val="714B25"/>
      </a:dk2>
      <a:lt2>
        <a:srgbClr val="FFC671"/>
      </a:lt2>
      <a:accent1>
        <a:srgbClr val="A26000"/>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Default Design">
  <a:themeElements>
    <a:clrScheme name="Custom 1">
      <a:dk1>
        <a:srgbClr val="000000"/>
      </a:dk1>
      <a:lt1>
        <a:srgbClr val="FFFFFF"/>
      </a:lt1>
      <a:dk2>
        <a:srgbClr val="714B25"/>
      </a:dk2>
      <a:lt2>
        <a:srgbClr val="FFC671"/>
      </a:lt2>
      <a:accent1>
        <a:srgbClr val="A26000"/>
      </a:accent1>
      <a:accent2>
        <a:srgbClr val="FF9933"/>
      </a:accent2>
      <a:accent3>
        <a:srgbClr val="3F2A15"/>
      </a:accent3>
      <a:accent4>
        <a:srgbClr val="D0A172"/>
      </a:accent4>
      <a:accent5>
        <a:srgbClr val="E2C5A8"/>
      </a:accent5>
      <a:accent6>
        <a:srgbClr val="A7C36F"/>
      </a:accent6>
      <a:hlink>
        <a:srgbClr val="CADBA8"/>
      </a:hlink>
      <a:folHlink>
        <a:srgbClr val="135F32"/>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FF9900"/>
        </a:dk2>
        <a:lt2>
          <a:srgbClr val="808080"/>
        </a:lt2>
        <a:accent1>
          <a:srgbClr val="E6EED6"/>
        </a:accent1>
        <a:accent2>
          <a:srgbClr val="FFC671"/>
        </a:accent2>
        <a:accent3>
          <a:srgbClr val="FFFFFF"/>
        </a:accent3>
        <a:accent4>
          <a:srgbClr val="000000"/>
        </a:accent4>
        <a:accent5>
          <a:srgbClr val="F0F5E8"/>
        </a:accent5>
        <a:accent6>
          <a:srgbClr val="E7B366"/>
        </a:accent6>
        <a:hlink>
          <a:srgbClr val="A7C36F"/>
        </a:hlink>
        <a:folHlink>
          <a:srgbClr val="1A574B"/>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eddate xmlns="130dd3b8-79e4-45b6-b3f3-7c6271b51292">2017-12-12T22:00:00+00:00</publisheddate>
    <TaxCatchAll xmlns="437134b1-e43f-42b3-88ca-bdd99c41caf6"/>
    <Year xmlns="437134b1-e43f-42b3-88ca-bdd99c41caf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AD93772181C6F46829BD28880065D63" ma:contentTypeVersion="5" ma:contentTypeDescription="Create a new document." ma:contentTypeScope="" ma:versionID="cac70d3e90bffd405a71e8b8d808f3fb">
  <xsd:schema xmlns:xsd="http://www.w3.org/2001/XMLSchema" xmlns:xs="http://www.w3.org/2001/XMLSchema" xmlns:p="http://schemas.microsoft.com/office/2006/metadata/properties" xmlns:ns2="130dd3b8-79e4-45b6-b3f3-7c6271b51292" xmlns:ns3="437134b1-e43f-42b3-88ca-bdd99c41caf6" targetNamespace="http://schemas.microsoft.com/office/2006/metadata/properties" ma:root="true" ma:fieldsID="bb57a5372b5a2b3314e5d344129bea61" ns2:_="" ns3:_="">
    <xsd:import namespace="130dd3b8-79e4-45b6-b3f3-7c6271b51292"/>
    <xsd:import namespace="437134b1-e43f-42b3-88ca-bdd99c41caf6"/>
    <xsd:element name="properties">
      <xsd:complexType>
        <xsd:sequence>
          <xsd:element name="documentManagement">
            <xsd:complexType>
              <xsd:all>
                <xsd:element ref="ns2:publisheddate" minOccurs="0"/>
                <xsd:element ref="ns3:Year" minOccurs="0"/>
                <xsd:element ref="ns3:TaxCatchAll" minOccurs="0"/>
                <xsd:element ref="ns3: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0dd3b8-79e4-45b6-b3f3-7c6271b51292" elementFormDefault="qualified">
    <xsd:import namespace="http://schemas.microsoft.com/office/2006/documentManagement/types"/>
    <xsd:import namespace="http://schemas.microsoft.com/office/infopath/2007/PartnerControls"/>
    <xsd:element name="publisheddate" ma:index="4" nillable="true" ma:displayName="Published Date" ma:format="DateOnly" ma:internalName="publisheddate"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37134b1-e43f-42b3-88ca-bdd99c41caf6" elementFormDefault="qualified">
    <xsd:import namespace="http://schemas.microsoft.com/office/2006/documentManagement/types"/>
    <xsd:import namespace="http://schemas.microsoft.com/office/infopath/2007/PartnerControls"/>
    <xsd:element name="Year" ma:index="9" nillable="true" ma:displayName="Year" ma:decimals="0" ma:internalName="Year">
      <xsd:simpleType>
        <xsd:restriction base="dms:Number">
          <xsd:maxInclusive value="2100"/>
          <xsd:minInclusive value="1900"/>
        </xsd:restriction>
      </xsd:simpleType>
    </xsd:element>
    <xsd:element name="TaxCatchAll" ma:index="10" nillable="true" ma:displayName="Taxonomy Catch All Column" ma:hidden="true" ma:list="{2c25207a-7c7e-49b7-b576-000a8ba59297}" ma:internalName="TaxCatchAll" ma:showField="CatchAllData" ma:web="437134b1-e43f-42b3-88ca-bdd99c41caf6">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2c25207a-7c7e-49b7-b576-000a8ba59297}" ma:internalName="TaxCatchAllLabel" ma:readOnly="true" ma:showField="CatchAllDataLabel" ma:web="437134b1-e43f-42b3-88ca-bdd99c41ca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2B2C3D-4BA7-4752-A22E-E18688003811}"/>
</file>

<file path=customXml/itemProps2.xml><?xml version="1.0" encoding="utf-8"?>
<ds:datastoreItem xmlns:ds="http://schemas.openxmlformats.org/officeDocument/2006/customXml" ds:itemID="{DB4A1E35-9C39-4126-B2C5-0542D632B4CF}"/>
</file>

<file path=customXml/itemProps3.xml><?xml version="1.0" encoding="utf-8"?>
<ds:datastoreItem xmlns:ds="http://schemas.openxmlformats.org/officeDocument/2006/customXml" ds:itemID="{030A2D5D-0037-4C41-8539-708771F79D7F}"/>
</file>

<file path=docProps/app.xml><?xml version="1.0" encoding="utf-8"?>
<Properties xmlns="http://schemas.openxmlformats.org/officeDocument/2006/extended-properties" xmlns:vt="http://schemas.openxmlformats.org/officeDocument/2006/docPropsVTypes">
  <TotalTime>24253</TotalTime>
  <Words>601</Words>
  <Application>Microsoft Office PowerPoint</Application>
  <PresentationFormat>On-screen Show (4:3)</PresentationFormat>
  <Paragraphs>84</Paragraphs>
  <Slides>6</Slides>
  <Notes>0</Notes>
  <HiddenSlides>0</HiddenSlides>
  <MMClips>1</MMClips>
  <ScaleCrop>false</ScaleCrop>
  <HeadingPairs>
    <vt:vector size="6" baseType="variant">
      <vt:variant>
        <vt:lpstr>Fonts Used</vt:lpstr>
      </vt:variant>
      <vt:variant>
        <vt:i4>6</vt:i4>
      </vt:variant>
      <vt:variant>
        <vt:lpstr>Theme</vt:lpstr>
      </vt:variant>
      <vt:variant>
        <vt:i4>45</vt:i4>
      </vt:variant>
      <vt:variant>
        <vt:lpstr>Slide Titles</vt:lpstr>
      </vt:variant>
      <vt:variant>
        <vt:i4>6</vt:i4>
      </vt:variant>
    </vt:vector>
  </HeadingPairs>
  <TitlesOfParts>
    <vt:vector size="57" baseType="lpstr">
      <vt:lpstr>MS PGothic</vt:lpstr>
      <vt:lpstr>Arial</vt:lpstr>
      <vt:lpstr>Arial Narrow</vt:lpstr>
      <vt:lpstr>Calibri</vt:lpstr>
      <vt:lpstr>Helvetica Light</vt:lpstr>
      <vt:lpstr>Wingdings</vt:lpstr>
      <vt:lpstr>Default Design</vt:lpstr>
      <vt:lpstr>4_Default Design</vt:lpstr>
      <vt:lpstr>7_Default Design</vt:lpstr>
      <vt:lpstr>25_Default Design</vt:lpstr>
      <vt:lpstr>29_Default Design</vt:lpstr>
      <vt:lpstr>3_Default Design</vt:lpstr>
      <vt:lpstr>12_Default Design</vt:lpstr>
      <vt:lpstr>11_Default Design</vt:lpstr>
      <vt:lpstr>14_Default Design</vt:lpstr>
      <vt:lpstr>8_Default Design</vt:lpstr>
      <vt:lpstr>20_Default Design</vt:lpstr>
      <vt:lpstr>5_Default Design</vt:lpstr>
      <vt:lpstr>6_Default Design</vt:lpstr>
      <vt:lpstr>9_Default Design</vt:lpstr>
      <vt:lpstr>10_Default Design</vt:lpstr>
      <vt:lpstr>13_Default Design</vt:lpstr>
      <vt:lpstr>15_Default Design</vt:lpstr>
      <vt:lpstr>16_Default Design</vt:lpstr>
      <vt:lpstr>17_Default Design</vt:lpstr>
      <vt:lpstr>18_Default Design</vt:lpstr>
      <vt:lpstr>19_Default Design</vt:lpstr>
      <vt:lpstr>21_Default Design</vt:lpstr>
      <vt:lpstr>22_Default Design</vt:lpstr>
      <vt:lpstr>23_Default Design</vt:lpstr>
      <vt:lpstr>24_Default Design</vt:lpstr>
      <vt:lpstr>26_Default Design</vt:lpstr>
      <vt:lpstr>27_Default Design</vt:lpstr>
      <vt:lpstr>28_Default Design</vt:lpstr>
      <vt:lpstr>30_Default Design</vt:lpstr>
      <vt:lpstr>31_Default Design</vt:lpstr>
      <vt:lpstr>32_Default Design</vt:lpstr>
      <vt:lpstr>33_Default Design</vt:lpstr>
      <vt:lpstr>34_Default Design</vt:lpstr>
      <vt:lpstr>36_Default Design</vt:lpstr>
      <vt:lpstr>37_Default Design</vt:lpstr>
      <vt:lpstr>38_Default Design</vt:lpstr>
      <vt:lpstr>39_Default Design</vt:lpstr>
      <vt:lpstr>40_Default Design</vt:lpstr>
      <vt:lpstr>41_Default Design</vt:lpstr>
      <vt:lpstr>46_Default Design</vt:lpstr>
      <vt:lpstr>54_Default Design</vt:lpstr>
      <vt:lpstr>65_Default Design</vt:lpstr>
      <vt:lpstr>3_Office Theme</vt:lpstr>
      <vt:lpstr>48_Default Design</vt:lpstr>
      <vt:lpstr>51_Default Design</vt:lpstr>
      <vt:lpstr>PowerPoint Presentation</vt:lpstr>
      <vt:lpstr>Tourism Highlight – Graskop Lift Company</vt:lpstr>
      <vt:lpstr>PowerPoint Presentation</vt:lpstr>
      <vt:lpstr>PowerPoint Presentation</vt:lpstr>
      <vt:lpstr>Infrastructure Projects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Financing Tourism for Growth by NEF</dc:title>
  <dc:creator>lentsoanat</dc:creator>
  <cp:lastModifiedBy>Seja Kekana</cp:lastModifiedBy>
  <cp:revision>773</cp:revision>
  <cp:lastPrinted>2017-09-14T09:00:49Z</cp:lastPrinted>
  <dcterms:created xsi:type="dcterms:W3CDTF">2011-09-19T07:22:04Z</dcterms:created>
  <dcterms:modified xsi:type="dcterms:W3CDTF">2017-10-31T11:07:36Z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0x0101000AD93772181C6F46829BD28880065D63</vt:lpwstr>
  </property>
</Properties>
</file>