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2.xml" ContentType="application/vnd.openxmlformats-officedocument.presentationml.slide+xml"/>
  <Override PartName="/ppt/slides/slide6.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3.xml" ContentType="application/vnd.openxmlformats-officedocument.presentationml.slide+xml"/>
  <Override PartName="/ppt/slides/slide1.xml" ContentType="application/vnd.openxmlformats-officedocument.presentationml.slide+xml"/>
  <Override PartName="/ppt/slides/slide12.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Masters/slideMaster1.xml" ContentType="application/vnd.openxmlformats-officedocument.presentationml.slideMaster+xml"/>
  <Override PartName="/ppt/notesSlides/notesSlide3.xml" ContentType="application/vnd.openxmlformats-officedocument.presentationml.notesSlide+xml"/>
  <Override PartName="/ppt/slideLayouts/slideLayout5.xml" ContentType="application/vnd.openxmlformats-officedocument.presentationml.slideLayout+xml"/>
  <Override PartName="/ppt/notesSlides/notesSlide1.xml" ContentType="application/vnd.openxmlformats-officedocument.presentationml.notesSlide+xml"/>
  <Override PartName="/ppt/notesSlides/notesSlide6.xml" ContentType="application/vnd.openxmlformats-officedocument.presentationml.notesSlide+xml"/>
  <Override PartName="/ppt/notesSlides/notesSlide5.xml" ContentType="application/vnd.openxmlformats-officedocument.presentationml.notesSlide+xml"/>
  <Override PartName="/ppt/notesSlides/notesSlide4.xml" ContentType="application/vnd.openxmlformats-officedocument.presentationml.notesSlide+xml"/>
  <Override PartName="/ppt/notesSlides/notesSlide2.xml" ContentType="application/vnd.openxmlformats-officedocument.presentationml.notesSlide+xml"/>
  <Override PartName="/ppt/notesSlides/notesSlide7.xml" ContentType="application/vnd.openxmlformats-officedocument.presentationml.notesSlide+xml"/>
  <Override PartName="/ppt/slideLayouts/slideLayout4.xml" ContentType="application/vnd.openxmlformats-officedocument.presentationml.slideLayout+xml"/>
  <Override PartName="/ppt/slideLayouts/slideLayout1.xml" ContentType="application/vnd.openxmlformats-officedocument.presentationml.slideLayout+xml"/>
  <Override PartName="/ppt/notesSlides/notesSlide8.xml" ContentType="application/vnd.openxmlformats-officedocument.presentationml.notesSlid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notesSlides/notesSlide9.xml" ContentType="application/vnd.openxmlformats-officedocument.presentationml.notesSlide+xml"/>
  <Override PartName="/ppt/theme/theme1.xml" ContentType="application/vnd.openxmlformats-officedocument.theme+xml"/>
  <Override PartName="/ppt/notesMasters/notesMaster1.xml" ContentType="application/vnd.openxmlformats-officedocument.presentationml.notesMaster+xml"/>
  <Override PartName="/ppt/theme/theme2.xml" ContentType="application/vnd.openxmlformats-officedocument.theme+xml"/>
  <Override PartName="/ppt/tableStyles.xml" ContentType="application/vnd.openxmlformats-officedocument.presentationml.tableStyles+xml"/>
  <Override PartName="/ppt/presProps.xml" ContentType="application/vnd.openxmlformats-officedocument.presentationml.presProp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5"/>
  </p:notesMasterIdLst>
  <p:sldIdLst>
    <p:sldId id="256" r:id="rId2"/>
    <p:sldId id="265" r:id="rId3"/>
    <p:sldId id="266" r:id="rId4"/>
    <p:sldId id="268" r:id="rId5"/>
    <p:sldId id="269" r:id="rId6"/>
    <p:sldId id="275" r:id="rId7"/>
    <p:sldId id="276" r:id="rId8"/>
    <p:sldId id="277" r:id="rId9"/>
    <p:sldId id="278" r:id="rId10"/>
    <p:sldId id="281" r:id="rId11"/>
    <p:sldId id="280" r:id="rId12"/>
    <p:sldId id="279" r:id="rId13"/>
    <p:sldId id="262" r:id="rId14"/>
  </p:sldIdLst>
  <p:sldSz cx="9144000" cy="648335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19622"/>
    <a:srgbClr val="0E5B2A"/>
    <a:srgbClr val="8B0E18"/>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p:scale>
          <a:sx n="77" d="100"/>
          <a:sy n="77" d="100"/>
        </p:scale>
        <p:origin x="-1176" y="-72"/>
      </p:cViewPr>
      <p:guideLst>
        <p:guide orient="horz" pos="2042"/>
        <p:guide pos="2880"/>
      </p:guideLst>
    </p:cSldViewPr>
  </p:slid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customXml" Target="../customXml/item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openxmlformats.org/officeDocument/2006/relationships/customXml" Target="../customXml/item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customXml" Target="../customXml/item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986BB24-CF2E-4EA4-BA64-B3782F073B86}" type="datetimeFigureOut">
              <a:rPr lang="en-US" smtClean="0"/>
              <a:t>10/9/2017</a:t>
            </a:fld>
            <a:endParaRPr lang="en-US"/>
          </a:p>
        </p:txBody>
      </p:sp>
      <p:sp>
        <p:nvSpPr>
          <p:cNvPr id="4" name="Slide Image Placeholder 3"/>
          <p:cNvSpPr>
            <a:spLocks noGrp="1" noRot="1" noChangeAspect="1"/>
          </p:cNvSpPr>
          <p:nvPr>
            <p:ph type="sldImg" idx="2"/>
          </p:nvPr>
        </p:nvSpPr>
        <p:spPr>
          <a:xfrm>
            <a:off x="1011238" y="685800"/>
            <a:ext cx="4835525"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DFC449B-2508-4D99-9FDC-0EAC583A0645}" type="slidenum">
              <a:rPr lang="en-US" smtClean="0"/>
              <a:t>‹#›</a:t>
            </a:fld>
            <a:endParaRPr lang="en-US"/>
          </a:p>
        </p:txBody>
      </p:sp>
    </p:spTree>
    <p:extLst>
      <p:ext uri="{BB962C8B-B14F-4D97-AF65-F5344CB8AC3E}">
        <p14:creationId xmlns:p14="http://schemas.microsoft.com/office/powerpoint/2010/main" val="160996160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4437" eaLnBrk="0" hangingPunct="0">
              <a:defRPr>
                <a:solidFill>
                  <a:schemeClr val="tx1"/>
                </a:solidFill>
                <a:latin typeface="Arial" charset="0"/>
              </a:defRPr>
            </a:lvl1pPr>
            <a:lvl2pPr marL="729057" indent="-280406" defTabSz="914437" eaLnBrk="0" hangingPunct="0">
              <a:defRPr>
                <a:solidFill>
                  <a:schemeClr val="tx1"/>
                </a:solidFill>
                <a:latin typeface="Arial" charset="0"/>
              </a:defRPr>
            </a:lvl2pPr>
            <a:lvl3pPr marL="1121626" indent="-224325" defTabSz="914437" eaLnBrk="0" hangingPunct="0">
              <a:defRPr>
                <a:solidFill>
                  <a:schemeClr val="tx1"/>
                </a:solidFill>
                <a:latin typeface="Arial" charset="0"/>
              </a:defRPr>
            </a:lvl3pPr>
            <a:lvl4pPr marL="1570276" indent="-224325" defTabSz="914437" eaLnBrk="0" hangingPunct="0">
              <a:defRPr>
                <a:solidFill>
                  <a:schemeClr val="tx1"/>
                </a:solidFill>
                <a:latin typeface="Arial" charset="0"/>
              </a:defRPr>
            </a:lvl4pPr>
            <a:lvl5pPr marL="2018927" indent="-224325" defTabSz="914437" eaLnBrk="0" hangingPunct="0">
              <a:defRPr>
                <a:solidFill>
                  <a:schemeClr val="tx1"/>
                </a:solidFill>
                <a:latin typeface="Arial" charset="0"/>
              </a:defRPr>
            </a:lvl5pPr>
            <a:lvl6pPr marL="2467577" indent="-224325" defTabSz="914437" eaLnBrk="0" fontAlgn="base" hangingPunct="0">
              <a:spcBef>
                <a:spcPct val="0"/>
              </a:spcBef>
              <a:spcAft>
                <a:spcPct val="0"/>
              </a:spcAft>
              <a:defRPr>
                <a:solidFill>
                  <a:schemeClr val="tx1"/>
                </a:solidFill>
                <a:latin typeface="Arial" charset="0"/>
              </a:defRPr>
            </a:lvl6pPr>
            <a:lvl7pPr marL="2916227" indent="-224325" defTabSz="914437" eaLnBrk="0" fontAlgn="base" hangingPunct="0">
              <a:spcBef>
                <a:spcPct val="0"/>
              </a:spcBef>
              <a:spcAft>
                <a:spcPct val="0"/>
              </a:spcAft>
              <a:defRPr>
                <a:solidFill>
                  <a:schemeClr val="tx1"/>
                </a:solidFill>
                <a:latin typeface="Arial" charset="0"/>
              </a:defRPr>
            </a:lvl7pPr>
            <a:lvl8pPr marL="3364878" indent="-224325" defTabSz="914437" eaLnBrk="0" fontAlgn="base" hangingPunct="0">
              <a:spcBef>
                <a:spcPct val="0"/>
              </a:spcBef>
              <a:spcAft>
                <a:spcPct val="0"/>
              </a:spcAft>
              <a:defRPr>
                <a:solidFill>
                  <a:schemeClr val="tx1"/>
                </a:solidFill>
                <a:latin typeface="Arial" charset="0"/>
              </a:defRPr>
            </a:lvl8pPr>
            <a:lvl9pPr marL="3813528" indent="-224325" defTabSz="914437" eaLnBrk="0" fontAlgn="base" hangingPunct="0">
              <a:spcBef>
                <a:spcPct val="0"/>
              </a:spcBef>
              <a:spcAft>
                <a:spcPct val="0"/>
              </a:spcAft>
              <a:defRPr>
                <a:solidFill>
                  <a:schemeClr val="tx1"/>
                </a:solidFill>
                <a:latin typeface="Arial" charset="0"/>
              </a:defRPr>
            </a:lvl9pPr>
          </a:lstStyle>
          <a:p>
            <a:pPr eaLnBrk="1" hangingPunct="1"/>
            <a:fld id="{A0B4AFBF-CDE4-4A62-9B46-01214E99B807}" type="slidenum">
              <a:rPr lang="en-ZA" altLang="en-US" smtClean="0"/>
              <a:pPr eaLnBrk="1" hangingPunct="1"/>
              <a:t>2</a:t>
            </a:fld>
            <a:endParaRPr lang="en-ZA" altLang="en-US" smtClean="0"/>
          </a:p>
        </p:txBody>
      </p:sp>
      <p:sp>
        <p:nvSpPr>
          <p:cNvPr id="20483" name="Rectangle 2"/>
          <p:cNvSpPr>
            <a:spLocks noGrp="1" noRot="1" noChangeAspect="1" noChangeArrowheads="1" noTextEdit="1"/>
          </p:cNvSpPr>
          <p:nvPr>
            <p:ph type="sldImg"/>
          </p:nvPr>
        </p:nvSpPr>
        <p:spPr>
          <a:xfrm>
            <a:off x="1011238" y="685800"/>
            <a:ext cx="4835525" cy="3429000"/>
          </a:xfrm>
          <a:ln/>
        </p:spPr>
      </p:sp>
      <p:sp>
        <p:nvSpPr>
          <p:cNvPr id="2048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ZA" alt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4437" eaLnBrk="0" hangingPunct="0">
              <a:defRPr>
                <a:solidFill>
                  <a:schemeClr val="tx1"/>
                </a:solidFill>
                <a:latin typeface="Arial" charset="0"/>
              </a:defRPr>
            </a:lvl1pPr>
            <a:lvl2pPr marL="729057" indent="-280406" defTabSz="914437" eaLnBrk="0" hangingPunct="0">
              <a:defRPr>
                <a:solidFill>
                  <a:schemeClr val="tx1"/>
                </a:solidFill>
                <a:latin typeface="Arial" charset="0"/>
              </a:defRPr>
            </a:lvl2pPr>
            <a:lvl3pPr marL="1121626" indent="-224325" defTabSz="914437" eaLnBrk="0" hangingPunct="0">
              <a:defRPr>
                <a:solidFill>
                  <a:schemeClr val="tx1"/>
                </a:solidFill>
                <a:latin typeface="Arial" charset="0"/>
              </a:defRPr>
            </a:lvl3pPr>
            <a:lvl4pPr marL="1570276" indent="-224325" defTabSz="914437" eaLnBrk="0" hangingPunct="0">
              <a:defRPr>
                <a:solidFill>
                  <a:schemeClr val="tx1"/>
                </a:solidFill>
                <a:latin typeface="Arial" charset="0"/>
              </a:defRPr>
            </a:lvl4pPr>
            <a:lvl5pPr marL="2018927" indent="-224325" defTabSz="914437" eaLnBrk="0" hangingPunct="0">
              <a:defRPr>
                <a:solidFill>
                  <a:schemeClr val="tx1"/>
                </a:solidFill>
                <a:latin typeface="Arial" charset="0"/>
              </a:defRPr>
            </a:lvl5pPr>
            <a:lvl6pPr marL="2467577" indent="-224325" defTabSz="914437" eaLnBrk="0" fontAlgn="base" hangingPunct="0">
              <a:spcBef>
                <a:spcPct val="0"/>
              </a:spcBef>
              <a:spcAft>
                <a:spcPct val="0"/>
              </a:spcAft>
              <a:defRPr>
                <a:solidFill>
                  <a:schemeClr val="tx1"/>
                </a:solidFill>
                <a:latin typeface="Arial" charset="0"/>
              </a:defRPr>
            </a:lvl6pPr>
            <a:lvl7pPr marL="2916227" indent="-224325" defTabSz="914437" eaLnBrk="0" fontAlgn="base" hangingPunct="0">
              <a:spcBef>
                <a:spcPct val="0"/>
              </a:spcBef>
              <a:spcAft>
                <a:spcPct val="0"/>
              </a:spcAft>
              <a:defRPr>
                <a:solidFill>
                  <a:schemeClr val="tx1"/>
                </a:solidFill>
                <a:latin typeface="Arial" charset="0"/>
              </a:defRPr>
            </a:lvl7pPr>
            <a:lvl8pPr marL="3364878" indent="-224325" defTabSz="914437" eaLnBrk="0" fontAlgn="base" hangingPunct="0">
              <a:spcBef>
                <a:spcPct val="0"/>
              </a:spcBef>
              <a:spcAft>
                <a:spcPct val="0"/>
              </a:spcAft>
              <a:defRPr>
                <a:solidFill>
                  <a:schemeClr val="tx1"/>
                </a:solidFill>
                <a:latin typeface="Arial" charset="0"/>
              </a:defRPr>
            </a:lvl8pPr>
            <a:lvl9pPr marL="3813528" indent="-224325" defTabSz="914437" eaLnBrk="0" fontAlgn="base" hangingPunct="0">
              <a:spcBef>
                <a:spcPct val="0"/>
              </a:spcBef>
              <a:spcAft>
                <a:spcPct val="0"/>
              </a:spcAft>
              <a:defRPr>
                <a:solidFill>
                  <a:schemeClr val="tx1"/>
                </a:solidFill>
                <a:latin typeface="Arial" charset="0"/>
              </a:defRPr>
            </a:lvl9pPr>
          </a:lstStyle>
          <a:p>
            <a:pPr eaLnBrk="1" hangingPunct="1"/>
            <a:fld id="{15876AE4-AFC3-4DC3-B3B3-41CB7BBF291A}" type="slidenum">
              <a:rPr lang="en-ZA" altLang="en-US" smtClean="0"/>
              <a:pPr eaLnBrk="1" hangingPunct="1"/>
              <a:t>3</a:t>
            </a:fld>
            <a:endParaRPr lang="en-ZA" altLang="en-US" smtClean="0"/>
          </a:p>
        </p:txBody>
      </p:sp>
      <p:sp>
        <p:nvSpPr>
          <p:cNvPr id="21507" name="Rectangle 2"/>
          <p:cNvSpPr>
            <a:spLocks noGrp="1" noRot="1" noChangeAspect="1" noChangeArrowheads="1" noTextEdit="1"/>
          </p:cNvSpPr>
          <p:nvPr>
            <p:ph type="sldImg"/>
          </p:nvPr>
        </p:nvSpPr>
        <p:spPr>
          <a:xfrm>
            <a:off x="1143000" y="685800"/>
            <a:ext cx="4572000" cy="3429000"/>
          </a:xfrm>
          <a:ln/>
        </p:spPr>
      </p:sp>
      <p:sp>
        <p:nvSpPr>
          <p:cNvPr id="2150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ZA" alt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4437" eaLnBrk="0" hangingPunct="0">
              <a:defRPr>
                <a:solidFill>
                  <a:schemeClr val="tx1"/>
                </a:solidFill>
                <a:latin typeface="Arial" charset="0"/>
              </a:defRPr>
            </a:lvl1pPr>
            <a:lvl2pPr marL="729057" indent="-280406" defTabSz="914437" eaLnBrk="0" hangingPunct="0">
              <a:defRPr>
                <a:solidFill>
                  <a:schemeClr val="tx1"/>
                </a:solidFill>
                <a:latin typeface="Arial" charset="0"/>
              </a:defRPr>
            </a:lvl2pPr>
            <a:lvl3pPr marL="1121626" indent="-224325" defTabSz="914437" eaLnBrk="0" hangingPunct="0">
              <a:defRPr>
                <a:solidFill>
                  <a:schemeClr val="tx1"/>
                </a:solidFill>
                <a:latin typeface="Arial" charset="0"/>
              </a:defRPr>
            </a:lvl3pPr>
            <a:lvl4pPr marL="1570276" indent="-224325" defTabSz="914437" eaLnBrk="0" hangingPunct="0">
              <a:defRPr>
                <a:solidFill>
                  <a:schemeClr val="tx1"/>
                </a:solidFill>
                <a:latin typeface="Arial" charset="0"/>
              </a:defRPr>
            </a:lvl4pPr>
            <a:lvl5pPr marL="2018927" indent="-224325" defTabSz="914437" eaLnBrk="0" hangingPunct="0">
              <a:defRPr>
                <a:solidFill>
                  <a:schemeClr val="tx1"/>
                </a:solidFill>
                <a:latin typeface="Arial" charset="0"/>
              </a:defRPr>
            </a:lvl5pPr>
            <a:lvl6pPr marL="2467577" indent="-224325" defTabSz="914437" eaLnBrk="0" fontAlgn="base" hangingPunct="0">
              <a:spcBef>
                <a:spcPct val="0"/>
              </a:spcBef>
              <a:spcAft>
                <a:spcPct val="0"/>
              </a:spcAft>
              <a:defRPr>
                <a:solidFill>
                  <a:schemeClr val="tx1"/>
                </a:solidFill>
                <a:latin typeface="Arial" charset="0"/>
              </a:defRPr>
            </a:lvl6pPr>
            <a:lvl7pPr marL="2916227" indent="-224325" defTabSz="914437" eaLnBrk="0" fontAlgn="base" hangingPunct="0">
              <a:spcBef>
                <a:spcPct val="0"/>
              </a:spcBef>
              <a:spcAft>
                <a:spcPct val="0"/>
              </a:spcAft>
              <a:defRPr>
                <a:solidFill>
                  <a:schemeClr val="tx1"/>
                </a:solidFill>
                <a:latin typeface="Arial" charset="0"/>
              </a:defRPr>
            </a:lvl7pPr>
            <a:lvl8pPr marL="3364878" indent="-224325" defTabSz="914437" eaLnBrk="0" fontAlgn="base" hangingPunct="0">
              <a:spcBef>
                <a:spcPct val="0"/>
              </a:spcBef>
              <a:spcAft>
                <a:spcPct val="0"/>
              </a:spcAft>
              <a:defRPr>
                <a:solidFill>
                  <a:schemeClr val="tx1"/>
                </a:solidFill>
                <a:latin typeface="Arial" charset="0"/>
              </a:defRPr>
            </a:lvl8pPr>
            <a:lvl9pPr marL="3813528" indent="-224325" defTabSz="914437" eaLnBrk="0" fontAlgn="base" hangingPunct="0">
              <a:spcBef>
                <a:spcPct val="0"/>
              </a:spcBef>
              <a:spcAft>
                <a:spcPct val="0"/>
              </a:spcAft>
              <a:defRPr>
                <a:solidFill>
                  <a:schemeClr val="tx1"/>
                </a:solidFill>
                <a:latin typeface="Arial" charset="0"/>
              </a:defRPr>
            </a:lvl9pPr>
          </a:lstStyle>
          <a:p>
            <a:pPr eaLnBrk="1" hangingPunct="1"/>
            <a:fld id="{E67F5DD1-C5A3-4475-9EEF-58BF4CE68062}" type="slidenum">
              <a:rPr lang="en-ZA" altLang="en-US" smtClean="0"/>
              <a:pPr eaLnBrk="1" hangingPunct="1"/>
              <a:t>4</a:t>
            </a:fld>
            <a:endParaRPr lang="en-ZA" altLang="en-US" smtClean="0"/>
          </a:p>
        </p:txBody>
      </p:sp>
      <p:sp>
        <p:nvSpPr>
          <p:cNvPr id="23555" name="Rectangle 2"/>
          <p:cNvSpPr>
            <a:spLocks noGrp="1" noRot="1" noChangeAspect="1" noChangeArrowheads="1" noTextEdit="1"/>
          </p:cNvSpPr>
          <p:nvPr>
            <p:ph type="sldImg"/>
          </p:nvPr>
        </p:nvSpPr>
        <p:spPr>
          <a:xfrm>
            <a:off x="1011238" y="685800"/>
            <a:ext cx="4835525" cy="3429000"/>
          </a:xfrm>
          <a:ln/>
        </p:spPr>
      </p:sp>
      <p:sp>
        <p:nvSpPr>
          <p:cNvPr id="2355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ZA" alt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4437" eaLnBrk="0" hangingPunct="0">
              <a:defRPr>
                <a:solidFill>
                  <a:schemeClr val="tx1"/>
                </a:solidFill>
                <a:latin typeface="Arial" charset="0"/>
              </a:defRPr>
            </a:lvl1pPr>
            <a:lvl2pPr marL="729057" indent="-280406" defTabSz="914437" eaLnBrk="0" hangingPunct="0">
              <a:defRPr>
                <a:solidFill>
                  <a:schemeClr val="tx1"/>
                </a:solidFill>
                <a:latin typeface="Arial" charset="0"/>
              </a:defRPr>
            </a:lvl2pPr>
            <a:lvl3pPr marL="1121626" indent="-224325" defTabSz="914437" eaLnBrk="0" hangingPunct="0">
              <a:defRPr>
                <a:solidFill>
                  <a:schemeClr val="tx1"/>
                </a:solidFill>
                <a:latin typeface="Arial" charset="0"/>
              </a:defRPr>
            </a:lvl3pPr>
            <a:lvl4pPr marL="1570276" indent="-224325" defTabSz="914437" eaLnBrk="0" hangingPunct="0">
              <a:defRPr>
                <a:solidFill>
                  <a:schemeClr val="tx1"/>
                </a:solidFill>
                <a:latin typeface="Arial" charset="0"/>
              </a:defRPr>
            </a:lvl4pPr>
            <a:lvl5pPr marL="2018927" indent="-224325" defTabSz="914437" eaLnBrk="0" hangingPunct="0">
              <a:defRPr>
                <a:solidFill>
                  <a:schemeClr val="tx1"/>
                </a:solidFill>
                <a:latin typeface="Arial" charset="0"/>
              </a:defRPr>
            </a:lvl5pPr>
            <a:lvl6pPr marL="2467577" indent="-224325" defTabSz="914437" eaLnBrk="0" fontAlgn="base" hangingPunct="0">
              <a:spcBef>
                <a:spcPct val="0"/>
              </a:spcBef>
              <a:spcAft>
                <a:spcPct val="0"/>
              </a:spcAft>
              <a:defRPr>
                <a:solidFill>
                  <a:schemeClr val="tx1"/>
                </a:solidFill>
                <a:latin typeface="Arial" charset="0"/>
              </a:defRPr>
            </a:lvl6pPr>
            <a:lvl7pPr marL="2916227" indent="-224325" defTabSz="914437" eaLnBrk="0" fontAlgn="base" hangingPunct="0">
              <a:spcBef>
                <a:spcPct val="0"/>
              </a:spcBef>
              <a:spcAft>
                <a:spcPct val="0"/>
              </a:spcAft>
              <a:defRPr>
                <a:solidFill>
                  <a:schemeClr val="tx1"/>
                </a:solidFill>
                <a:latin typeface="Arial" charset="0"/>
              </a:defRPr>
            </a:lvl7pPr>
            <a:lvl8pPr marL="3364878" indent="-224325" defTabSz="914437" eaLnBrk="0" fontAlgn="base" hangingPunct="0">
              <a:spcBef>
                <a:spcPct val="0"/>
              </a:spcBef>
              <a:spcAft>
                <a:spcPct val="0"/>
              </a:spcAft>
              <a:defRPr>
                <a:solidFill>
                  <a:schemeClr val="tx1"/>
                </a:solidFill>
                <a:latin typeface="Arial" charset="0"/>
              </a:defRPr>
            </a:lvl8pPr>
            <a:lvl9pPr marL="3813528" indent="-224325" defTabSz="914437" eaLnBrk="0" fontAlgn="base" hangingPunct="0">
              <a:spcBef>
                <a:spcPct val="0"/>
              </a:spcBef>
              <a:spcAft>
                <a:spcPct val="0"/>
              </a:spcAft>
              <a:defRPr>
                <a:solidFill>
                  <a:schemeClr val="tx1"/>
                </a:solidFill>
                <a:latin typeface="Arial" charset="0"/>
              </a:defRPr>
            </a:lvl9pPr>
          </a:lstStyle>
          <a:p>
            <a:pPr eaLnBrk="1" hangingPunct="1"/>
            <a:fld id="{34DD5086-A50C-411F-AF6C-7CB5A81471B8}" type="slidenum">
              <a:rPr lang="en-ZA" altLang="en-US" smtClean="0"/>
              <a:pPr eaLnBrk="1" hangingPunct="1"/>
              <a:t>5</a:t>
            </a:fld>
            <a:endParaRPr lang="en-ZA" altLang="en-US" smtClean="0"/>
          </a:p>
        </p:txBody>
      </p:sp>
      <p:sp>
        <p:nvSpPr>
          <p:cNvPr id="24579" name="Rectangle 2"/>
          <p:cNvSpPr>
            <a:spLocks noGrp="1" noRot="1" noChangeAspect="1" noChangeArrowheads="1" noTextEdit="1"/>
          </p:cNvSpPr>
          <p:nvPr>
            <p:ph type="sldImg"/>
          </p:nvPr>
        </p:nvSpPr>
        <p:spPr>
          <a:xfrm>
            <a:off x="1011238" y="685800"/>
            <a:ext cx="4835525" cy="3429000"/>
          </a:xfrm>
          <a:ln/>
        </p:spPr>
      </p:sp>
      <p:sp>
        <p:nvSpPr>
          <p:cNvPr id="2458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ZA" alt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4437" eaLnBrk="0" hangingPunct="0">
              <a:defRPr>
                <a:solidFill>
                  <a:schemeClr val="tx1"/>
                </a:solidFill>
                <a:latin typeface="Arial" charset="0"/>
              </a:defRPr>
            </a:lvl1pPr>
            <a:lvl2pPr marL="729057" indent="-280406" defTabSz="914437" eaLnBrk="0" hangingPunct="0">
              <a:defRPr>
                <a:solidFill>
                  <a:schemeClr val="tx1"/>
                </a:solidFill>
                <a:latin typeface="Arial" charset="0"/>
              </a:defRPr>
            </a:lvl2pPr>
            <a:lvl3pPr marL="1121626" indent="-224325" defTabSz="914437" eaLnBrk="0" hangingPunct="0">
              <a:defRPr>
                <a:solidFill>
                  <a:schemeClr val="tx1"/>
                </a:solidFill>
                <a:latin typeface="Arial" charset="0"/>
              </a:defRPr>
            </a:lvl3pPr>
            <a:lvl4pPr marL="1570276" indent="-224325" defTabSz="914437" eaLnBrk="0" hangingPunct="0">
              <a:defRPr>
                <a:solidFill>
                  <a:schemeClr val="tx1"/>
                </a:solidFill>
                <a:latin typeface="Arial" charset="0"/>
              </a:defRPr>
            </a:lvl4pPr>
            <a:lvl5pPr marL="2018927" indent="-224325" defTabSz="914437" eaLnBrk="0" hangingPunct="0">
              <a:defRPr>
                <a:solidFill>
                  <a:schemeClr val="tx1"/>
                </a:solidFill>
                <a:latin typeface="Arial" charset="0"/>
              </a:defRPr>
            </a:lvl5pPr>
            <a:lvl6pPr marL="2467577" indent="-224325" defTabSz="914437" eaLnBrk="0" fontAlgn="base" hangingPunct="0">
              <a:spcBef>
                <a:spcPct val="0"/>
              </a:spcBef>
              <a:spcAft>
                <a:spcPct val="0"/>
              </a:spcAft>
              <a:defRPr>
                <a:solidFill>
                  <a:schemeClr val="tx1"/>
                </a:solidFill>
                <a:latin typeface="Arial" charset="0"/>
              </a:defRPr>
            </a:lvl6pPr>
            <a:lvl7pPr marL="2916227" indent="-224325" defTabSz="914437" eaLnBrk="0" fontAlgn="base" hangingPunct="0">
              <a:spcBef>
                <a:spcPct val="0"/>
              </a:spcBef>
              <a:spcAft>
                <a:spcPct val="0"/>
              </a:spcAft>
              <a:defRPr>
                <a:solidFill>
                  <a:schemeClr val="tx1"/>
                </a:solidFill>
                <a:latin typeface="Arial" charset="0"/>
              </a:defRPr>
            </a:lvl7pPr>
            <a:lvl8pPr marL="3364878" indent="-224325" defTabSz="914437" eaLnBrk="0" fontAlgn="base" hangingPunct="0">
              <a:spcBef>
                <a:spcPct val="0"/>
              </a:spcBef>
              <a:spcAft>
                <a:spcPct val="0"/>
              </a:spcAft>
              <a:defRPr>
                <a:solidFill>
                  <a:schemeClr val="tx1"/>
                </a:solidFill>
                <a:latin typeface="Arial" charset="0"/>
              </a:defRPr>
            </a:lvl8pPr>
            <a:lvl9pPr marL="3813528" indent="-224325" defTabSz="914437" eaLnBrk="0" fontAlgn="base" hangingPunct="0">
              <a:spcBef>
                <a:spcPct val="0"/>
              </a:spcBef>
              <a:spcAft>
                <a:spcPct val="0"/>
              </a:spcAft>
              <a:defRPr>
                <a:solidFill>
                  <a:schemeClr val="tx1"/>
                </a:solidFill>
                <a:latin typeface="Arial" charset="0"/>
              </a:defRPr>
            </a:lvl9pPr>
          </a:lstStyle>
          <a:p>
            <a:pPr eaLnBrk="1" hangingPunct="1"/>
            <a:fld id="{5AF6BACC-565F-444B-A1E4-17D112058DDB}" type="slidenum">
              <a:rPr lang="en-ZA" altLang="en-US" smtClean="0"/>
              <a:pPr eaLnBrk="1" hangingPunct="1"/>
              <a:t>6</a:t>
            </a:fld>
            <a:endParaRPr lang="en-ZA" altLang="en-US" smtClean="0"/>
          </a:p>
        </p:txBody>
      </p:sp>
      <p:sp>
        <p:nvSpPr>
          <p:cNvPr id="30723" name="Rectangle 2"/>
          <p:cNvSpPr>
            <a:spLocks noGrp="1" noRot="1" noChangeAspect="1" noChangeArrowheads="1" noTextEdit="1"/>
          </p:cNvSpPr>
          <p:nvPr>
            <p:ph type="sldImg"/>
          </p:nvPr>
        </p:nvSpPr>
        <p:spPr>
          <a:xfrm>
            <a:off x="1011238" y="685800"/>
            <a:ext cx="4835525" cy="3429000"/>
          </a:xfrm>
          <a:ln/>
        </p:spPr>
      </p:sp>
      <p:sp>
        <p:nvSpPr>
          <p:cNvPr id="3072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ZA" alt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4437" eaLnBrk="0" hangingPunct="0">
              <a:defRPr>
                <a:solidFill>
                  <a:schemeClr val="tx1"/>
                </a:solidFill>
                <a:latin typeface="Arial" charset="0"/>
              </a:defRPr>
            </a:lvl1pPr>
            <a:lvl2pPr marL="729057" indent="-280406" defTabSz="914437" eaLnBrk="0" hangingPunct="0">
              <a:defRPr>
                <a:solidFill>
                  <a:schemeClr val="tx1"/>
                </a:solidFill>
                <a:latin typeface="Arial" charset="0"/>
              </a:defRPr>
            </a:lvl2pPr>
            <a:lvl3pPr marL="1121626" indent="-224325" defTabSz="914437" eaLnBrk="0" hangingPunct="0">
              <a:defRPr>
                <a:solidFill>
                  <a:schemeClr val="tx1"/>
                </a:solidFill>
                <a:latin typeface="Arial" charset="0"/>
              </a:defRPr>
            </a:lvl3pPr>
            <a:lvl4pPr marL="1570276" indent="-224325" defTabSz="914437" eaLnBrk="0" hangingPunct="0">
              <a:defRPr>
                <a:solidFill>
                  <a:schemeClr val="tx1"/>
                </a:solidFill>
                <a:latin typeface="Arial" charset="0"/>
              </a:defRPr>
            </a:lvl4pPr>
            <a:lvl5pPr marL="2018927" indent="-224325" defTabSz="914437" eaLnBrk="0" hangingPunct="0">
              <a:defRPr>
                <a:solidFill>
                  <a:schemeClr val="tx1"/>
                </a:solidFill>
                <a:latin typeface="Arial" charset="0"/>
              </a:defRPr>
            </a:lvl5pPr>
            <a:lvl6pPr marL="2467577" indent="-224325" defTabSz="914437" eaLnBrk="0" fontAlgn="base" hangingPunct="0">
              <a:spcBef>
                <a:spcPct val="0"/>
              </a:spcBef>
              <a:spcAft>
                <a:spcPct val="0"/>
              </a:spcAft>
              <a:defRPr>
                <a:solidFill>
                  <a:schemeClr val="tx1"/>
                </a:solidFill>
                <a:latin typeface="Arial" charset="0"/>
              </a:defRPr>
            </a:lvl6pPr>
            <a:lvl7pPr marL="2916227" indent="-224325" defTabSz="914437" eaLnBrk="0" fontAlgn="base" hangingPunct="0">
              <a:spcBef>
                <a:spcPct val="0"/>
              </a:spcBef>
              <a:spcAft>
                <a:spcPct val="0"/>
              </a:spcAft>
              <a:defRPr>
                <a:solidFill>
                  <a:schemeClr val="tx1"/>
                </a:solidFill>
                <a:latin typeface="Arial" charset="0"/>
              </a:defRPr>
            </a:lvl7pPr>
            <a:lvl8pPr marL="3364878" indent="-224325" defTabSz="914437" eaLnBrk="0" fontAlgn="base" hangingPunct="0">
              <a:spcBef>
                <a:spcPct val="0"/>
              </a:spcBef>
              <a:spcAft>
                <a:spcPct val="0"/>
              </a:spcAft>
              <a:defRPr>
                <a:solidFill>
                  <a:schemeClr val="tx1"/>
                </a:solidFill>
                <a:latin typeface="Arial" charset="0"/>
              </a:defRPr>
            </a:lvl8pPr>
            <a:lvl9pPr marL="3813528" indent="-224325" defTabSz="914437" eaLnBrk="0" fontAlgn="base" hangingPunct="0">
              <a:spcBef>
                <a:spcPct val="0"/>
              </a:spcBef>
              <a:spcAft>
                <a:spcPct val="0"/>
              </a:spcAft>
              <a:defRPr>
                <a:solidFill>
                  <a:schemeClr val="tx1"/>
                </a:solidFill>
                <a:latin typeface="Arial" charset="0"/>
              </a:defRPr>
            </a:lvl9pPr>
          </a:lstStyle>
          <a:p>
            <a:pPr eaLnBrk="1" hangingPunct="1"/>
            <a:fld id="{59CF544A-473F-4EAF-A8FA-75ACB6DF821A}" type="slidenum">
              <a:rPr lang="en-ZA" altLang="en-US" smtClean="0"/>
              <a:pPr eaLnBrk="1" hangingPunct="1"/>
              <a:t>7</a:t>
            </a:fld>
            <a:endParaRPr lang="en-ZA" altLang="en-US" smtClean="0"/>
          </a:p>
        </p:txBody>
      </p:sp>
      <p:sp>
        <p:nvSpPr>
          <p:cNvPr id="31747" name="Rectangle 2"/>
          <p:cNvSpPr>
            <a:spLocks noGrp="1" noRot="1" noChangeAspect="1" noChangeArrowheads="1" noTextEdit="1"/>
          </p:cNvSpPr>
          <p:nvPr>
            <p:ph type="sldImg"/>
          </p:nvPr>
        </p:nvSpPr>
        <p:spPr>
          <a:xfrm>
            <a:off x="1011238" y="685800"/>
            <a:ext cx="4835525" cy="3429000"/>
          </a:xfrm>
          <a:ln/>
        </p:spPr>
      </p:sp>
      <p:sp>
        <p:nvSpPr>
          <p:cNvPr id="3174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ZA" alt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4437" eaLnBrk="0" hangingPunct="0">
              <a:defRPr>
                <a:solidFill>
                  <a:schemeClr val="tx1"/>
                </a:solidFill>
                <a:latin typeface="Arial" charset="0"/>
              </a:defRPr>
            </a:lvl1pPr>
            <a:lvl2pPr marL="729057" indent="-280406" defTabSz="914437" eaLnBrk="0" hangingPunct="0">
              <a:defRPr>
                <a:solidFill>
                  <a:schemeClr val="tx1"/>
                </a:solidFill>
                <a:latin typeface="Arial" charset="0"/>
              </a:defRPr>
            </a:lvl2pPr>
            <a:lvl3pPr marL="1121626" indent="-224325" defTabSz="914437" eaLnBrk="0" hangingPunct="0">
              <a:defRPr>
                <a:solidFill>
                  <a:schemeClr val="tx1"/>
                </a:solidFill>
                <a:latin typeface="Arial" charset="0"/>
              </a:defRPr>
            </a:lvl3pPr>
            <a:lvl4pPr marL="1570276" indent="-224325" defTabSz="914437" eaLnBrk="0" hangingPunct="0">
              <a:defRPr>
                <a:solidFill>
                  <a:schemeClr val="tx1"/>
                </a:solidFill>
                <a:latin typeface="Arial" charset="0"/>
              </a:defRPr>
            </a:lvl4pPr>
            <a:lvl5pPr marL="2018927" indent="-224325" defTabSz="914437" eaLnBrk="0" hangingPunct="0">
              <a:defRPr>
                <a:solidFill>
                  <a:schemeClr val="tx1"/>
                </a:solidFill>
                <a:latin typeface="Arial" charset="0"/>
              </a:defRPr>
            </a:lvl5pPr>
            <a:lvl6pPr marL="2467577" indent="-224325" defTabSz="914437" eaLnBrk="0" fontAlgn="base" hangingPunct="0">
              <a:spcBef>
                <a:spcPct val="0"/>
              </a:spcBef>
              <a:spcAft>
                <a:spcPct val="0"/>
              </a:spcAft>
              <a:defRPr>
                <a:solidFill>
                  <a:schemeClr val="tx1"/>
                </a:solidFill>
                <a:latin typeface="Arial" charset="0"/>
              </a:defRPr>
            </a:lvl6pPr>
            <a:lvl7pPr marL="2916227" indent="-224325" defTabSz="914437" eaLnBrk="0" fontAlgn="base" hangingPunct="0">
              <a:spcBef>
                <a:spcPct val="0"/>
              </a:spcBef>
              <a:spcAft>
                <a:spcPct val="0"/>
              </a:spcAft>
              <a:defRPr>
                <a:solidFill>
                  <a:schemeClr val="tx1"/>
                </a:solidFill>
                <a:latin typeface="Arial" charset="0"/>
              </a:defRPr>
            </a:lvl7pPr>
            <a:lvl8pPr marL="3364878" indent="-224325" defTabSz="914437" eaLnBrk="0" fontAlgn="base" hangingPunct="0">
              <a:spcBef>
                <a:spcPct val="0"/>
              </a:spcBef>
              <a:spcAft>
                <a:spcPct val="0"/>
              </a:spcAft>
              <a:defRPr>
                <a:solidFill>
                  <a:schemeClr val="tx1"/>
                </a:solidFill>
                <a:latin typeface="Arial" charset="0"/>
              </a:defRPr>
            </a:lvl8pPr>
            <a:lvl9pPr marL="3813528" indent="-224325" defTabSz="914437" eaLnBrk="0" fontAlgn="base" hangingPunct="0">
              <a:spcBef>
                <a:spcPct val="0"/>
              </a:spcBef>
              <a:spcAft>
                <a:spcPct val="0"/>
              </a:spcAft>
              <a:defRPr>
                <a:solidFill>
                  <a:schemeClr val="tx1"/>
                </a:solidFill>
                <a:latin typeface="Arial" charset="0"/>
              </a:defRPr>
            </a:lvl9pPr>
          </a:lstStyle>
          <a:p>
            <a:pPr eaLnBrk="1" hangingPunct="1"/>
            <a:fld id="{8A12E39C-6E15-4B06-8316-4E350C8A68E0}" type="slidenum">
              <a:rPr lang="en-ZA" altLang="en-US" smtClean="0"/>
              <a:pPr eaLnBrk="1" hangingPunct="1"/>
              <a:t>8</a:t>
            </a:fld>
            <a:endParaRPr lang="en-ZA" altLang="en-US" smtClean="0"/>
          </a:p>
        </p:txBody>
      </p:sp>
      <p:sp>
        <p:nvSpPr>
          <p:cNvPr id="32771" name="Rectangle 2"/>
          <p:cNvSpPr>
            <a:spLocks noGrp="1" noRot="1" noChangeAspect="1" noChangeArrowheads="1" noTextEdit="1"/>
          </p:cNvSpPr>
          <p:nvPr>
            <p:ph type="sldImg"/>
          </p:nvPr>
        </p:nvSpPr>
        <p:spPr>
          <a:xfrm>
            <a:off x="1011238" y="685800"/>
            <a:ext cx="4835525" cy="3429000"/>
          </a:xfrm>
          <a:ln/>
        </p:spPr>
      </p:sp>
      <p:sp>
        <p:nvSpPr>
          <p:cNvPr id="3277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ZA" alt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4437" eaLnBrk="0" hangingPunct="0">
              <a:defRPr>
                <a:solidFill>
                  <a:schemeClr val="tx1"/>
                </a:solidFill>
                <a:latin typeface="Arial" charset="0"/>
              </a:defRPr>
            </a:lvl1pPr>
            <a:lvl2pPr marL="729057" indent="-280406" defTabSz="914437" eaLnBrk="0" hangingPunct="0">
              <a:defRPr>
                <a:solidFill>
                  <a:schemeClr val="tx1"/>
                </a:solidFill>
                <a:latin typeface="Arial" charset="0"/>
              </a:defRPr>
            </a:lvl2pPr>
            <a:lvl3pPr marL="1121626" indent="-224325" defTabSz="914437" eaLnBrk="0" hangingPunct="0">
              <a:defRPr>
                <a:solidFill>
                  <a:schemeClr val="tx1"/>
                </a:solidFill>
                <a:latin typeface="Arial" charset="0"/>
              </a:defRPr>
            </a:lvl3pPr>
            <a:lvl4pPr marL="1570276" indent="-224325" defTabSz="914437" eaLnBrk="0" hangingPunct="0">
              <a:defRPr>
                <a:solidFill>
                  <a:schemeClr val="tx1"/>
                </a:solidFill>
                <a:latin typeface="Arial" charset="0"/>
              </a:defRPr>
            </a:lvl4pPr>
            <a:lvl5pPr marL="2018927" indent="-224325" defTabSz="914437" eaLnBrk="0" hangingPunct="0">
              <a:defRPr>
                <a:solidFill>
                  <a:schemeClr val="tx1"/>
                </a:solidFill>
                <a:latin typeface="Arial" charset="0"/>
              </a:defRPr>
            </a:lvl5pPr>
            <a:lvl6pPr marL="2467577" indent="-224325" defTabSz="914437" eaLnBrk="0" fontAlgn="base" hangingPunct="0">
              <a:spcBef>
                <a:spcPct val="0"/>
              </a:spcBef>
              <a:spcAft>
                <a:spcPct val="0"/>
              </a:spcAft>
              <a:defRPr>
                <a:solidFill>
                  <a:schemeClr val="tx1"/>
                </a:solidFill>
                <a:latin typeface="Arial" charset="0"/>
              </a:defRPr>
            </a:lvl6pPr>
            <a:lvl7pPr marL="2916227" indent="-224325" defTabSz="914437" eaLnBrk="0" fontAlgn="base" hangingPunct="0">
              <a:spcBef>
                <a:spcPct val="0"/>
              </a:spcBef>
              <a:spcAft>
                <a:spcPct val="0"/>
              </a:spcAft>
              <a:defRPr>
                <a:solidFill>
                  <a:schemeClr val="tx1"/>
                </a:solidFill>
                <a:latin typeface="Arial" charset="0"/>
              </a:defRPr>
            </a:lvl7pPr>
            <a:lvl8pPr marL="3364878" indent="-224325" defTabSz="914437" eaLnBrk="0" fontAlgn="base" hangingPunct="0">
              <a:spcBef>
                <a:spcPct val="0"/>
              </a:spcBef>
              <a:spcAft>
                <a:spcPct val="0"/>
              </a:spcAft>
              <a:defRPr>
                <a:solidFill>
                  <a:schemeClr val="tx1"/>
                </a:solidFill>
                <a:latin typeface="Arial" charset="0"/>
              </a:defRPr>
            </a:lvl8pPr>
            <a:lvl9pPr marL="3813528" indent="-224325" defTabSz="914437" eaLnBrk="0" fontAlgn="base" hangingPunct="0">
              <a:spcBef>
                <a:spcPct val="0"/>
              </a:spcBef>
              <a:spcAft>
                <a:spcPct val="0"/>
              </a:spcAft>
              <a:defRPr>
                <a:solidFill>
                  <a:schemeClr val="tx1"/>
                </a:solidFill>
                <a:latin typeface="Arial" charset="0"/>
              </a:defRPr>
            </a:lvl9pPr>
          </a:lstStyle>
          <a:p>
            <a:pPr eaLnBrk="1" hangingPunct="1"/>
            <a:fld id="{DCFD1045-F819-42D5-A8F9-EFCE512AB15B}" type="slidenum">
              <a:rPr lang="en-ZA" altLang="en-US" smtClean="0"/>
              <a:pPr eaLnBrk="1" hangingPunct="1"/>
              <a:t>9</a:t>
            </a:fld>
            <a:endParaRPr lang="en-ZA" altLang="en-US" smtClean="0"/>
          </a:p>
        </p:txBody>
      </p:sp>
      <p:sp>
        <p:nvSpPr>
          <p:cNvPr id="33795" name="Rectangle 2"/>
          <p:cNvSpPr>
            <a:spLocks noGrp="1" noRot="1" noChangeAspect="1" noChangeArrowheads="1" noTextEdit="1"/>
          </p:cNvSpPr>
          <p:nvPr>
            <p:ph type="sldImg"/>
          </p:nvPr>
        </p:nvSpPr>
        <p:spPr>
          <a:xfrm>
            <a:off x="1011238" y="685800"/>
            <a:ext cx="4835525" cy="3429000"/>
          </a:xfrm>
          <a:ln/>
        </p:spPr>
      </p:sp>
      <p:sp>
        <p:nvSpPr>
          <p:cNvPr id="337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ZA" alt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4437" eaLnBrk="0" hangingPunct="0">
              <a:defRPr>
                <a:solidFill>
                  <a:schemeClr val="tx1"/>
                </a:solidFill>
                <a:latin typeface="Arial" charset="0"/>
              </a:defRPr>
            </a:lvl1pPr>
            <a:lvl2pPr marL="729057" indent="-280406" defTabSz="914437" eaLnBrk="0" hangingPunct="0">
              <a:defRPr>
                <a:solidFill>
                  <a:schemeClr val="tx1"/>
                </a:solidFill>
                <a:latin typeface="Arial" charset="0"/>
              </a:defRPr>
            </a:lvl2pPr>
            <a:lvl3pPr marL="1121626" indent="-224325" defTabSz="914437" eaLnBrk="0" hangingPunct="0">
              <a:defRPr>
                <a:solidFill>
                  <a:schemeClr val="tx1"/>
                </a:solidFill>
                <a:latin typeface="Arial" charset="0"/>
              </a:defRPr>
            </a:lvl3pPr>
            <a:lvl4pPr marL="1570276" indent="-224325" defTabSz="914437" eaLnBrk="0" hangingPunct="0">
              <a:defRPr>
                <a:solidFill>
                  <a:schemeClr val="tx1"/>
                </a:solidFill>
                <a:latin typeface="Arial" charset="0"/>
              </a:defRPr>
            </a:lvl4pPr>
            <a:lvl5pPr marL="2018927" indent="-224325" defTabSz="914437" eaLnBrk="0" hangingPunct="0">
              <a:defRPr>
                <a:solidFill>
                  <a:schemeClr val="tx1"/>
                </a:solidFill>
                <a:latin typeface="Arial" charset="0"/>
              </a:defRPr>
            </a:lvl5pPr>
            <a:lvl6pPr marL="2467577" indent="-224325" defTabSz="914437" eaLnBrk="0" fontAlgn="base" hangingPunct="0">
              <a:spcBef>
                <a:spcPct val="0"/>
              </a:spcBef>
              <a:spcAft>
                <a:spcPct val="0"/>
              </a:spcAft>
              <a:defRPr>
                <a:solidFill>
                  <a:schemeClr val="tx1"/>
                </a:solidFill>
                <a:latin typeface="Arial" charset="0"/>
              </a:defRPr>
            </a:lvl6pPr>
            <a:lvl7pPr marL="2916227" indent="-224325" defTabSz="914437" eaLnBrk="0" fontAlgn="base" hangingPunct="0">
              <a:spcBef>
                <a:spcPct val="0"/>
              </a:spcBef>
              <a:spcAft>
                <a:spcPct val="0"/>
              </a:spcAft>
              <a:defRPr>
                <a:solidFill>
                  <a:schemeClr val="tx1"/>
                </a:solidFill>
                <a:latin typeface="Arial" charset="0"/>
              </a:defRPr>
            </a:lvl7pPr>
            <a:lvl8pPr marL="3364878" indent="-224325" defTabSz="914437" eaLnBrk="0" fontAlgn="base" hangingPunct="0">
              <a:spcBef>
                <a:spcPct val="0"/>
              </a:spcBef>
              <a:spcAft>
                <a:spcPct val="0"/>
              </a:spcAft>
              <a:defRPr>
                <a:solidFill>
                  <a:schemeClr val="tx1"/>
                </a:solidFill>
                <a:latin typeface="Arial" charset="0"/>
              </a:defRPr>
            </a:lvl8pPr>
            <a:lvl9pPr marL="3813528" indent="-224325" defTabSz="914437" eaLnBrk="0" fontAlgn="base" hangingPunct="0">
              <a:spcBef>
                <a:spcPct val="0"/>
              </a:spcBef>
              <a:spcAft>
                <a:spcPct val="0"/>
              </a:spcAft>
              <a:defRPr>
                <a:solidFill>
                  <a:schemeClr val="tx1"/>
                </a:solidFill>
                <a:latin typeface="Arial" charset="0"/>
              </a:defRPr>
            </a:lvl9pPr>
          </a:lstStyle>
          <a:p>
            <a:pPr eaLnBrk="1" hangingPunct="1"/>
            <a:fld id="{52623B70-B953-4628-BF44-36B1265492FB}" type="slidenum">
              <a:rPr lang="en-ZA" altLang="en-US" smtClean="0"/>
              <a:pPr eaLnBrk="1" hangingPunct="1"/>
              <a:t>12</a:t>
            </a:fld>
            <a:endParaRPr lang="en-ZA" altLang="en-US" smtClean="0"/>
          </a:p>
        </p:txBody>
      </p:sp>
      <p:sp>
        <p:nvSpPr>
          <p:cNvPr id="34819" name="Rectangle 2"/>
          <p:cNvSpPr>
            <a:spLocks noGrp="1" noRot="1" noChangeAspect="1" noChangeArrowheads="1" noTextEdit="1"/>
          </p:cNvSpPr>
          <p:nvPr>
            <p:ph type="sldImg"/>
          </p:nvPr>
        </p:nvSpPr>
        <p:spPr>
          <a:xfrm>
            <a:off x="1011238" y="685800"/>
            <a:ext cx="4835525" cy="3429000"/>
          </a:xfrm>
          <a:ln/>
        </p:spPr>
      </p:sp>
      <p:sp>
        <p:nvSpPr>
          <p:cNvPr id="3482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ZA"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9" name="Picture 8" descr="POWERPOINT PRESENTATION.jpg"/>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0" y="0"/>
            <a:ext cx="9144000" cy="6464401"/>
          </a:xfrm>
          <a:prstGeom prst="rect">
            <a:avLst/>
          </a:prstGeom>
        </p:spPr>
      </p:pic>
      <p:sp>
        <p:nvSpPr>
          <p:cNvPr id="2" name="Title 1"/>
          <p:cNvSpPr>
            <a:spLocks noGrp="1"/>
          </p:cNvSpPr>
          <p:nvPr>
            <p:ph type="ctrTitle"/>
          </p:nvPr>
        </p:nvSpPr>
        <p:spPr>
          <a:xfrm>
            <a:off x="685800" y="553636"/>
            <a:ext cx="7772400" cy="1389718"/>
          </a:xfrm>
        </p:spPr>
        <p:txBody>
          <a:bodyPr/>
          <a:lstStyle>
            <a:lvl1pPr algn="ctr">
              <a:defRPr>
                <a:solidFill>
                  <a:schemeClr val="bg1"/>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371600" y="1943353"/>
            <a:ext cx="6400800" cy="1380638"/>
          </a:xfrm>
        </p:spPr>
        <p:txBody>
          <a:bodyPr anchor="ctr" anchorCtr="0"/>
          <a:lstStyle>
            <a:lvl1pPr marL="0" indent="0" algn="ctr">
              <a:buNone/>
              <a:defRPr>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Tree>
    <p:extLst>
      <p:ext uri="{BB962C8B-B14F-4D97-AF65-F5344CB8AC3E}">
        <p14:creationId xmlns:p14="http://schemas.microsoft.com/office/powerpoint/2010/main" val="25904986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pic>
        <p:nvPicPr>
          <p:cNvPr id="8" name="Picture 7"/>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0" y="18949"/>
            <a:ext cx="9143999" cy="6464401"/>
          </a:xfrm>
          <a:prstGeom prst="rect">
            <a:avLst/>
          </a:prstGeom>
        </p:spPr>
      </p:pic>
      <p:sp>
        <p:nvSpPr>
          <p:cNvPr id="2" name="Title 1"/>
          <p:cNvSpPr>
            <a:spLocks noGrp="1"/>
          </p:cNvSpPr>
          <p:nvPr>
            <p:ph type="title"/>
          </p:nvPr>
        </p:nvSpPr>
        <p:spPr>
          <a:xfrm>
            <a:off x="618189" y="231382"/>
            <a:ext cx="7896385" cy="385760"/>
          </a:xfrm>
        </p:spPr>
        <p:txBody>
          <a:bodyPr>
            <a:normAutofit/>
          </a:bodyPr>
          <a:lstStyle>
            <a:lvl1pPr>
              <a:defRPr sz="1400" b="1">
                <a:solidFill>
                  <a:srgbClr val="8B0E18"/>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618190" y="833031"/>
            <a:ext cx="7896384" cy="4980630"/>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3746052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1_Comparison">
    <p:spTree>
      <p:nvGrpSpPr>
        <p:cNvPr id="1" name=""/>
        <p:cNvGrpSpPr/>
        <p:nvPr/>
      </p:nvGrpSpPr>
      <p:grpSpPr>
        <a:xfrm>
          <a:off x="0" y="0"/>
          <a:ext cx="0" cy="0"/>
          <a:chOff x="0" y="0"/>
          <a:chExt cx="0" cy="0"/>
        </a:xfrm>
      </p:grpSpPr>
      <p:pic>
        <p:nvPicPr>
          <p:cNvPr id="10" name="Picture 9"/>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0" y="18949"/>
            <a:ext cx="9143999" cy="6464401"/>
          </a:xfrm>
          <a:prstGeom prst="rect">
            <a:avLst/>
          </a:prstGeom>
        </p:spPr>
      </p:pic>
      <p:sp>
        <p:nvSpPr>
          <p:cNvPr id="2" name="Title 1"/>
          <p:cNvSpPr>
            <a:spLocks noGrp="1"/>
          </p:cNvSpPr>
          <p:nvPr>
            <p:ph type="title"/>
          </p:nvPr>
        </p:nvSpPr>
        <p:spPr>
          <a:xfrm>
            <a:off x="618189" y="295155"/>
            <a:ext cx="7914274" cy="330932"/>
          </a:xfrm>
        </p:spPr>
        <p:txBody>
          <a:bodyPr>
            <a:normAutofit/>
          </a:bodyPr>
          <a:lstStyle>
            <a:lvl1pPr>
              <a:defRPr sz="1400" b="1">
                <a:solidFill>
                  <a:srgbClr val="8B0E18"/>
                </a:solidFill>
              </a:defRPr>
            </a:lvl1pPr>
          </a:lstStyle>
          <a:p>
            <a:r>
              <a:rPr lang="en-US" dirty="0" smtClean="0"/>
              <a:t>Click to edit Master title style</a:t>
            </a:r>
            <a:endParaRPr lang="en-US" dirty="0"/>
          </a:p>
        </p:txBody>
      </p:sp>
      <p:sp>
        <p:nvSpPr>
          <p:cNvPr id="7" name="Chart Placeholder 7"/>
          <p:cNvSpPr>
            <a:spLocks noGrp="1"/>
          </p:cNvSpPr>
          <p:nvPr>
            <p:ph type="chart" sz="quarter" idx="10"/>
          </p:nvPr>
        </p:nvSpPr>
        <p:spPr>
          <a:xfrm>
            <a:off x="617538" y="751304"/>
            <a:ext cx="7915275" cy="4588320"/>
          </a:xfrm>
        </p:spPr>
        <p:txBody>
          <a:bodyPr/>
          <a:lstStyle/>
          <a:p>
            <a:endParaRPr lang="en-US"/>
          </a:p>
        </p:txBody>
      </p:sp>
    </p:spTree>
    <p:extLst>
      <p:ext uri="{BB962C8B-B14F-4D97-AF65-F5344CB8AC3E}">
        <p14:creationId xmlns:p14="http://schemas.microsoft.com/office/powerpoint/2010/main" val="30127040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Picture with Caption">
    <p:spTree>
      <p:nvGrpSpPr>
        <p:cNvPr id="1" name=""/>
        <p:cNvGrpSpPr/>
        <p:nvPr/>
      </p:nvGrpSpPr>
      <p:grpSpPr>
        <a:xfrm>
          <a:off x="0" y="0"/>
          <a:ext cx="0" cy="0"/>
          <a:chOff x="0" y="0"/>
          <a:chExt cx="0" cy="0"/>
        </a:xfrm>
      </p:grpSpPr>
      <p:pic>
        <p:nvPicPr>
          <p:cNvPr id="8" name="Picture 7"/>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0" y="18949"/>
            <a:ext cx="9143998" cy="6464400"/>
          </a:xfrm>
          <a:prstGeom prst="rect">
            <a:avLst/>
          </a:prstGeom>
        </p:spPr>
      </p:pic>
      <p:sp>
        <p:nvSpPr>
          <p:cNvPr id="3" name="Picture Placeholder 2"/>
          <p:cNvSpPr>
            <a:spLocks noGrp="1"/>
          </p:cNvSpPr>
          <p:nvPr>
            <p:ph type="pic" idx="1"/>
          </p:nvPr>
        </p:nvSpPr>
        <p:spPr>
          <a:xfrm>
            <a:off x="643959" y="715529"/>
            <a:ext cx="7852728" cy="375378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643959" y="5074122"/>
            <a:ext cx="6010288" cy="76089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22101709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pic>
        <p:nvPicPr>
          <p:cNvPr id="9" name="Picture 8" descr="POWERPOINT PRESENTATION.jpg"/>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0" y="0"/>
            <a:ext cx="9144000" cy="6464401"/>
          </a:xfrm>
          <a:prstGeom prst="rect">
            <a:avLst/>
          </a:prstGeom>
        </p:spPr>
      </p:pic>
      <p:pic>
        <p:nvPicPr>
          <p:cNvPr id="4" name="Picture 3" descr="GTAC Final Logo 2015_DAR-02.png"/>
          <p:cNvPicPr>
            <a:picLocks noChangeAspect="1"/>
          </p:cNvPicPr>
          <p:nvPr userDrawn="1"/>
        </p:nvPicPr>
        <p:blipFill rotWithShape="1">
          <a:blip r:embed="rId3" cstate="screen">
            <a:extLst>
              <a:ext uri="{28A0092B-C50C-407E-A947-70E740481C1C}">
                <a14:useLocalDpi xmlns:a14="http://schemas.microsoft.com/office/drawing/2010/main"/>
              </a:ext>
            </a:extLst>
          </a:blip>
          <a:srcRect/>
          <a:stretch/>
        </p:blipFill>
        <p:spPr>
          <a:xfrm>
            <a:off x="187820" y="4695649"/>
            <a:ext cx="2909069" cy="1243229"/>
          </a:xfrm>
          <a:prstGeom prst="rect">
            <a:avLst/>
          </a:prstGeom>
        </p:spPr>
      </p:pic>
      <p:sp>
        <p:nvSpPr>
          <p:cNvPr id="5" name="TextBox 4"/>
          <p:cNvSpPr txBox="1"/>
          <p:nvPr userDrawn="1"/>
        </p:nvSpPr>
        <p:spPr>
          <a:xfrm>
            <a:off x="652903" y="402484"/>
            <a:ext cx="7799064" cy="3046988"/>
          </a:xfrm>
          <a:prstGeom prst="rect">
            <a:avLst/>
          </a:prstGeom>
          <a:noFill/>
        </p:spPr>
        <p:txBody>
          <a:bodyPr wrap="square" rtlCol="0">
            <a:spAutoFit/>
          </a:bodyPr>
          <a:lstStyle/>
          <a:p>
            <a:pPr algn="ctr"/>
            <a:r>
              <a:rPr lang="en-US" sz="1200" kern="1200" dirty="0" smtClean="0">
                <a:solidFill>
                  <a:srgbClr val="FFFFFF"/>
                </a:solidFill>
                <a:latin typeface="Arial"/>
                <a:ea typeface="+mn-ea"/>
                <a:cs typeface="Arial"/>
              </a:rPr>
              <a:t>GTAC</a:t>
            </a:r>
          </a:p>
          <a:p>
            <a:pPr algn="ctr"/>
            <a:r>
              <a:rPr lang="en-US" sz="1200" kern="1200" dirty="0" smtClean="0">
                <a:solidFill>
                  <a:srgbClr val="FFFFFF"/>
                </a:solidFill>
                <a:latin typeface="Arial"/>
                <a:ea typeface="+mn-ea"/>
                <a:cs typeface="Arial"/>
              </a:rPr>
              <a:t>Government Technical Advisory Centre</a:t>
            </a:r>
          </a:p>
          <a:p>
            <a:pPr algn="ctr"/>
            <a:r>
              <a:rPr lang="en-US" sz="1200" kern="1200" dirty="0" smtClean="0">
                <a:solidFill>
                  <a:srgbClr val="FFFFFF"/>
                </a:solidFill>
                <a:latin typeface="Arial"/>
                <a:ea typeface="+mn-ea"/>
                <a:cs typeface="Arial"/>
              </a:rPr>
              <a:t>Private Bag X115</a:t>
            </a:r>
          </a:p>
          <a:p>
            <a:pPr algn="ctr"/>
            <a:r>
              <a:rPr lang="en-US" sz="1200" kern="1200" dirty="0" smtClean="0">
                <a:solidFill>
                  <a:srgbClr val="FFFFFF"/>
                </a:solidFill>
                <a:latin typeface="Arial"/>
                <a:ea typeface="+mn-ea"/>
                <a:cs typeface="Arial"/>
              </a:rPr>
              <a:t>Pretoria 0001</a:t>
            </a:r>
          </a:p>
          <a:p>
            <a:pPr algn="ctr"/>
            <a:endParaRPr lang="en-US" sz="1200" kern="1200" dirty="0" smtClean="0">
              <a:solidFill>
                <a:srgbClr val="FFFFFF"/>
              </a:solidFill>
              <a:latin typeface="Arial"/>
              <a:ea typeface="+mn-ea"/>
              <a:cs typeface="Arial"/>
            </a:endParaRPr>
          </a:p>
          <a:p>
            <a:pPr algn="ctr"/>
            <a:r>
              <a:rPr lang="en-US" sz="1200" b="0" kern="1200" dirty="0" smtClean="0">
                <a:solidFill>
                  <a:srgbClr val="FFFFFF"/>
                </a:solidFill>
                <a:latin typeface="Arial"/>
                <a:ea typeface="+mn-ea"/>
                <a:cs typeface="Arial"/>
              </a:rPr>
              <a:t>GTAC</a:t>
            </a:r>
          </a:p>
          <a:p>
            <a:pPr algn="ctr"/>
            <a:r>
              <a:rPr lang="en-US" sz="1200" b="0" kern="1200" dirty="0" smtClean="0">
                <a:solidFill>
                  <a:srgbClr val="FFFFFF"/>
                </a:solidFill>
                <a:latin typeface="Arial"/>
                <a:ea typeface="+mn-ea"/>
                <a:cs typeface="Arial"/>
              </a:rPr>
              <a:t>Government Technical Advisory Centre</a:t>
            </a:r>
          </a:p>
          <a:p>
            <a:pPr algn="ctr"/>
            <a:r>
              <a:rPr lang="en-US" sz="1200" b="0" kern="1200" dirty="0" smtClean="0">
                <a:solidFill>
                  <a:srgbClr val="FFFFFF"/>
                </a:solidFill>
                <a:latin typeface="Arial"/>
                <a:ea typeface="+mn-ea"/>
                <a:cs typeface="Arial"/>
              </a:rPr>
              <a:t>240 </a:t>
            </a:r>
            <a:r>
              <a:rPr lang="en-US" sz="1200" b="0" kern="1200" dirty="0" err="1" smtClean="0">
                <a:solidFill>
                  <a:srgbClr val="FFFFFF"/>
                </a:solidFill>
                <a:latin typeface="Arial"/>
                <a:ea typeface="+mn-ea"/>
                <a:cs typeface="Arial"/>
              </a:rPr>
              <a:t>Madiba</a:t>
            </a:r>
            <a:r>
              <a:rPr lang="en-US" sz="1200" b="0" kern="1200" dirty="0" smtClean="0">
                <a:solidFill>
                  <a:srgbClr val="FFFFFF"/>
                </a:solidFill>
                <a:latin typeface="Arial"/>
                <a:ea typeface="+mn-ea"/>
                <a:cs typeface="Arial"/>
              </a:rPr>
              <a:t> Street </a:t>
            </a:r>
          </a:p>
          <a:p>
            <a:pPr algn="ctr"/>
            <a:r>
              <a:rPr lang="en-US" sz="1200" b="0" kern="1200" dirty="0" smtClean="0">
                <a:solidFill>
                  <a:srgbClr val="FFFFFF"/>
                </a:solidFill>
                <a:latin typeface="Arial"/>
                <a:ea typeface="+mn-ea"/>
                <a:cs typeface="Arial"/>
              </a:rPr>
              <a:t>Pretoria</a:t>
            </a:r>
            <a:r>
              <a:rPr lang="en-US" sz="1200" b="0" kern="1200" baseline="0" dirty="0" smtClean="0">
                <a:solidFill>
                  <a:srgbClr val="FFFFFF"/>
                </a:solidFill>
                <a:latin typeface="Arial"/>
                <a:ea typeface="+mn-ea"/>
                <a:cs typeface="Arial"/>
              </a:rPr>
              <a:t> </a:t>
            </a:r>
            <a:r>
              <a:rPr lang="en-US" sz="1200" b="0" kern="1200" dirty="0" smtClean="0">
                <a:solidFill>
                  <a:srgbClr val="FFFFFF"/>
                </a:solidFill>
                <a:latin typeface="Arial"/>
                <a:ea typeface="+mn-ea"/>
                <a:cs typeface="Arial"/>
              </a:rPr>
              <a:t>0002 </a:t>
            </a:r>
          </a:p>
          <a:p>
            <a:pPr algn="ctr"/>
            <a:endParaRPr lang="en-US" sz="1200" b="0" kern="1200" dirty="0" smtClean="0">
              <a:solidFill>
                <a:srgbClr val="FFFFFF"/>
              </a:solidFill>
              <a:latin typeface="Arial"/>
              <a:ea typeface="+mn-ea"/>
              <a:cs typeface="Arial"/>
            </a:endParaRPr>
          </a:p>
          <a:p>
            <a:pPr algn="ctr"/>
            <a:r>
              <a:rPr lang="en-US" sz="1500" b="0" kern="1200" dirty="0" err="1" smtClean="0">
                <a:solidFill>
                  <a:srgbClr val="FFFFFF"/>
                </a:solidFill>
                <a:latin typeface="Arial"/>
                <a:ea typeface="+mn-ea"/>
                <a:cs typeface="Arial"/>
              </a:rPr>
              <a:t>info@gtac.gov.org</a:t>
            </a:r>
            <a:r>
              <a:rPr lang="en-US" sz="1500" b="0" kern="1200" dirty="0" smtClean="0">
                <a:solidFill>
                  <a:srgbClr val="FFFFFF"/>
                </a:solidFill>
                <a:latin typeface="Arial"/>
                <a:ea typeface="+mn-ea"/>
                <a:cs typeface="Arial"/>
              </a:rPr>
              <a:t/>
            </a:r>
            <a:br>
              <a:rPr lang="en-US" sz="1500" b="0" kern="1200" dirty="0" smtClean="0">
                <a:solidFill>
                  <a:srgbClr val="FFFFFF"/>
                </a:solidFill>
                <a:latin typeface="Arial"/>
                <a:ea typeface="+mn-ea"/>
                <a:cs typeface="Arial"/>
              </a:rPr>
            </a:br>
            <a:r>
              <a:rPr lang="en-US" sz="1500" b="0" kern="1200" dirty="0" smtClean="0">
                <a:solidFill>
                  <a:srgbClr val="FFFFFF"/>
                </a:solidFill>
                <a:latin typeface="Arial"/>
                <a:ea typeface="+mn-ea"/>
                <a:cs typeface="Arial"/>
              </a:rPr>
              <a:t/>
            </a:r>
            <a:br>
              <a:rPr lang="en-US" sz="1500" b="0" kern="1200" dirty="0" smtClean="0">
                <a:solidFill>
                  <a:srgbClr val="FFFFFF"/>
                </a:solidFill>
                <a:latin typeface="Arial"/>
                <a:ea typeface="+mn-ea"/>
                <a:cs typeface="Arial"/>
              </a:rPr>
            </a:br>
            <a:r>
              <a:rPr lang="en-US" sz="3000" b="0" kern="1200" dirty="0" err="1" smtClean="0">
                <a:solidFill>
                  <a:srgbClr val="FFFFFF"/>
                </a:solidFill>
                <a:latin typeface="Arial"/>
                <a:ea typeface="+mn-ea"/>
                <a:cs typeface="Arial"/>
              </a:rPr>
              <a:t>www.gtac.gov.org</a:t>
            </a:r>
            <a:endParaRPr lang="en-US" sz="3000" b="0" kern="1200" dirty="0" smtClean="0">
              <a:solidFill>
                <a:srgbClr val="FFFFFF"/>
              </a:solidFill>
              <a:latin typeface="Arial"/>
              <a:ea typeface="+mn-ea"/>
              <a:cs typeface="Arial"/>
            </a:endParaRPr>
          </a:p>
          <a:p>
            <a:pPr algn="ctr"/>
            <a:endParaRPr lang="en-US" sz="1200" dirty="0">
              <a:solidFill>
                <a:srgbClr val="FFFFFF"/>
              </a:solidFill>
              <a:latin typeface="Arial"/>
              <a:cs typeface="Arial"/>
            </a:endParaRPr>
          </a:p>
        </p:txBody>
      </p:sp>
    </p:spTree>
    <p:extLst>
      <p:ext uri="{BB962C8B-B14F-4D97-AF65-F5344CB8AC3E}">
        <p14:creationId xmlns:p14="http://schemas.microsoft.com/office/powerpoint/2010/main" val="303504010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18189" y="259635"/>
            <a:ext cx="7914274" cy="1080558"/>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618189" y="1512783"/>
            <a:ext cx="7914274" cy="4005724"/>
          </a:xfrm>
          <a:prstGeom prst="rect">
            <a:avLst/>
          </a:prstGeom>
        </p:spPr>
        <p:txBody>
          <a:bodyPr vert="horz" lIns="91440" tIns="45720" rIns="91440" bIns="45720" rtlCol="0">
            <a:no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2479817279"/>
      </p:ext>
    </p:extLst>
  </p:cSld>
  <p:clrMap bg1="lt1" tx1="dk1" bg2="lt2" tx2="dk2" accent1="accent1" accent2="accent2" accent3="accent3" accent4="accent4" accent5="accent5" accent6="accent6" hlink="hlink" folHlink="folHlink"/>
  <p:sldLayoutIdLst>
    <p:sldLayoutId id="2147483649" r:id="rId1"/>
    <p:sldLayoutId id="2147483661" r:id="rId2"/>
    <p:sldLayoutId id="2147483672" r:id="rId3"/>
    <p:sldLayoutId id="2147483676" r:id="rId4"/>
    <p:sldLayoutId id="2147483677" r:id="rId5"/>
  </p:sldLayoutIdLst>
  <p:txStyles>
    <p:titleStyle>
      <a:lvl1pPr algn="l" defTabSz="457200" rtl="0" eaLnBrk="1" latinLnBrk="0" hangingPunct="1">
        <a:spcBef>
          <a:spcPct val="0"/>
        </a:spcBef>
        <a:buNone/>
        <a:defRPr sz="3000" kern="1200">
          <a:solidFill>
            <a:schemeClr val="tx1"/>
          </a:solidFill>
          <a:latin typeface="Arial"/>
          <a:ea typeface="+mj-ea"/>
          <a:cs typeface="Arial"/>
        </a:defRPr>
      </a:lvl1pPr>
    </p:titleStyle>
    <p:bodyStyle>
      <a:lvl1pPr marL="342900" indent="-342900" algn="l" defTabSz="457200" rtl="0" eaLnBrk="1" latinLnBrk="0" hangingPunct="1">
        <a:spcBef>
          <a:spcPct val="20000"/>
        </a:spcBef>
        <a:buClr>
          <a:srgbClr val="8B0E18"/>
        </a:buClr>
        <a:buFont typeface="Wingdings" charset="2"/>
        <a:buChar char="§"/>
        <a:defRPr sz="2200" kern="1200">
          <a:solidFill>
            <a:schemeClr val="tx1"/>
          </a:solidFill>
          <a:latin typeface="Arial"/>
          <a:ea typeface="+mn-ea"/>
          <a:cs typeface="Arial"/>
        </a:defRPr>
      </a:lvl1pPr>
      <a:lvl2pPr marL="719138" indent="-342900" algn="l" defTabSz="457200" rtl="0" eaLnBrk="1" latinLnBrk="0" hangingPunct="1">
        <a:spcBef>
          <a:spcPct val="20000"/>
        </a:spcBef>
        <a:buClr>
          <a:srgbClr val="8B0E18"/>
        </a:buClr>
        <a:buFont typeface="Wingdings" charset="2"/>
        <a:buChar char="§"/>
        <a:defRPr sz="2200" kern="1200">
          <a:solidFill>
            <a:schemeClr val="tx1"/>
          </a:solidFill>
          <a:latin typeface="Arial"/>
          <a:ea typeface="+mn-ea"/>
          <a:cs typeface="Arial"/>
        </a:defRPr>
      </a:lvl2pPr>
      <a:lvl3pPr marL="1076325" indent="-342900" algn="l" defTabSz="457200" rtl="0" eaLnBrk="1" latinLnBrk="0" hangingPunct="1">
        <a:spcBef>
          <a:spcPct val="20000"/>
        </a:spcBef>
        <a:buClr>
          <a:srgbClr val="8B0E18"/>
        </a:buClr>
        <a:buFont typeface="Wingdings" charset="2"/>
        <a:buChar char="§"/>
        <a:defRPr sz="2200" kern="1200">
          <a:solidFill>
            <a:schemeClr val="tx1"/>
          </a:solidFill>
          <a:latin typeface="Arial"/>
          <a:ea typeface="+mn-ea"/>
          <a:cs typeface="Arial"/>
        </a:defRPr>
      </a:lvl3pPr>
      <a:lvl4pPr marL="1433513" indent="-342900" algn="l" defTabSz="457200" rtl="0" eaLnBrk="1" latinLnBrk="0" hangingPunct="1">
        <a:spcBef>
          <a:spcPct val="20000"/>
        </a:spcBef>
        <a:buClr>
          <a:srgbClr val="8B0E18"/>
        </a:buClr>
        <a:buFont typeface="Wingdings" charset="2"/>
        <a:buChar char="§"/>
        <a:tabLst>
          <a:tab pos="1430338" algn="l"/>
        </a:tabLst>
        <a:defRPr sz="2200" kern="1200">
          <a:solidFill>
            <a:schemeClr val="tx1"/>
          </a:solidFill>
          <a:latin typeface="Arial"/>
          <a:ea typeface="+mn-ea"/>
          <a:cs typeface="Arial"/>
        </a:defRPr>
      </a:lvl4pPr>
      <a:lvl5pPr marL="1800225" indent="-342900" algn="l" defTabSz="457200" rtl="0" eaLnBrk="1" latinLnBrk="0" hangingPunct="1">
        <a:spcBef>
          <a:spcPct val="20000"/>
        </a:spcBef>
        <a:buClr>
          <a:srgbClr val="8B0E18"/>
        </a:buClr>
        <a:buFont typeface="Wingdings" charset="2"/>
        <a:buChar char="§"/>
        <a:tabLst>
          <a:tab pos="1698625" algn="l"/>
        </a:tabLst>
        <a:defRPr sz="2200" kern="1200">
          <a:solidFill>
            <a:schemeClr val="tx1"/>
          </a:solidFill>
          <a:latin typeface="Arial"/>
          <a:ea typeface="+mn-ea"/>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www.ppp.gov.za/"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5.jpe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7.w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3200" b="1" dirty="0" smtClean="0"/>
              <a:t>TOURISM TRANSFORMATION SUMMIT</a:t>
            </a:r>
            <a:endParaRPr lang="en-US" sz="3200" b="1" dirty="0"/>
          </a:p>
        </p:txBody>
      </p:sp>
      <p:sp>
        <p:nvSpPr>
          <p:cNvPr id="3" name="Subtitle 2"/>
          <p:cNvSpPr>
            <a:spLocks noGrp="1"/>
          </p:cNvSpPr>
          <p:nvPr>
            <p:ph type="subTitle" idx="1"/>
          </p:nvPr>
        </p:nvSpPr>
        <p:spPr/>
        <p:txBody>
          <a:bodyPr/>
          <a:lstStyle/>
          <a:p>
            <a:r>
              <a:rPr lang="en-ZA" altLang="en-US" sz="2400" dirty="0" smtClean="0">
                <a:solidFill>
                  <a:schemeClr val="bg1"/>
                </a:solidFill>
              </a:rPr>
              <a:t>PUBLIC PRIVATE PARTNERSHIP TOOLKIT FOR TOURISM</a:t>
            </a:r>
            <a:endParaRPr lang="en-US" sz="2400" dirty="0">
              <a:solidFill>
                <a:schemeClr val="bg1"/>
              </a:solidFill>
            </a:endParaRPr>
          </a:p>
        </p:txBody>
      </p:sp>
      <p:sp>
        <p:nvSpPr>
          <p:cNvPr id="4" name="Subtitle 2"/>
          <p:cNvSpPr txBox="1">
            <a:spLocks/>
          </p:cNvSpPr>
          <p:nvPr/>
        </p:nvSpPr>
        <p:spPr>
          <a:xfrm>
            <a:off x="272890" y="4875288"/>
            <a:ext cx="4295556" cy="1296137"/>
          </a:xfrm>
          <a:prstGeom prst="rect">
            <a:avLst/>
          </a:prstGeom>
        </p:spPr>
        <p:txBody>
          <a:bodyPr vert="horz" lIns="91440" tIns="45720" rIns="91440" bIns="45720" rtlCol="0">
            <a:normAutofit fontScale="92500" lnSpcReduction="10000"/>
          </a:bodyPr>
          <a:lstStyle>
            <a:lvl1pPr marL="0" indent="0" algn="ctr" defTabSz="457200" rtl="0" eaLnBrk="1" latinLnBrk="0" hangingPunct="1">
              <a:spcBef>
                <a:spcPct val="20000"/>
              </a:spcBef>
              <a:buClr>
                <a:srgbClr val="8B0E18"/>
              </a:buClr>
              <a:buFont typeface="Wingdings" charset="2"/>
              <a:buNone/>
              <a:defRPr sz="2200" kern="1200">
                <a:solidFill>
                  <a:srgbClr val="FFFFFF"/>
                </a:solidFill>
                <a:latin typeface="Arial"/>
                <a:ea typeface="+mn-ea"/>
                <a:cs typeface="Arial"/>
              </a:defRPr>
            </a:lvl1pPr>
            <a:lvl2pPr marL="457200" indent="0" algn="ctr" defTabSz="457200" rtl="0" eaLnBrk="1" latinLnBrk="0" hangingPunct="1">
              <a:spcBef>
                <a:spcPct val="20000"/>
              </a:spcBef>
              <a:buClr>
                <a:srgbClr val="8B0E18"/>
              </a:buClr>
              <a:buFont typeface="Wingdings" charset="2"/>
              <a:buNone/>
              <a:defRPr sz="2200" kern="1200">
                <a:solidFill>
                  <a:schemeClr val="tx1">
                    <a:tint val="75000"/>
                  </a:schemeClr>
                </a:solidFill>
                <a:latin typeface="Arial"/>
                <a:ea typeface="+mn-ea"/>
                <a:cs typeface="Arial"/>
              </a:defRPr>
            </a:lvl2pPr>
            <a:lvl3pPr marL="914400" indent="0" algn="ctr" defTabSz="457200" rtl="0" eaLnBrk="1" latinLnBrk="0" hangingPunct="1">
              <a:spcBef>
                <a:spcPct val="20000"/>
              </a:spcBef>
              <a:buClr>
                <a:srgbClr val="8B0E18"/>
              </a:buClr>
              <a:buFont typeface="Wingdings" charset="2"/>
              <a:buNone/>
              <a:defRPr sz="2200" kern="1200">
                <a:solidFill>
                  <a:schemeClr val="tx1">
                    <a:tint val="75000"/>
                  </a:schemeClr>
                </a:solidFill>
                <a:latin typeface="Arial"/>
                <a:ea typeface="+mn-ea"/>
                <a:cs typeface="Arial"/>
              </a:defRPr>
            </a:lvl3pPr>
            <a:lvl4pPr marL="1371600" indent="0" algn="ctr" defTabSz="457200" rtl="0" eaLnBrk="1" latinLnBrk="0" hangingPunct="1">
              <a:spcBef>
                <a:spcPct val="20000"/>
              </a:spcBef>
              <a:buClr>
                <a:srgbClr val="8B0E18"/>
              </a:buClr>
              <a:buFont typeface="Wingdings" charset="2"/>
              <a:buNone/>
              <a:tabLst>
                <a:tab pos="1430338" algn="l"/>
              </a:tabLst>
              <a:defRPr sz="2200" kern="1200">
                <a:solidFill>
                  <a:schemeClr val="tx1">
                    <a:tint val="75000"/>
                  </a:schemeClr>
                </a:solidFill>
                <a:latin typeface="Arial"/>
                <a:ea typeface="+mn-ea"/>
                <a:cs typeface="Arial"/>
              </a:defRPr>
            </a:lvl4pPr>
            <a:lvl5pPr marL="1828800" indent="0" algn="ctr" defTabSz="457200" rtl="0" eaLnBrk="1" latinLnBrk="0" hangingPunct="1">
              <a:spcBef>
                <a:spcPct val="20000"/>
              </a:spcBef>
              <a:buClr>
                <a:srgbClr val="8B0E18"/>
              </a:buClr>
              <a:buFont typeface="Wingdings" charset="2"/>
              <a:buNone/>
              <a:tabLst>
                <a:tab pos="1698625" algn="l"/>
              </a:tabLst>
              <a:defRPr sz="2200" kern="1200">
                <a:solidFill>
                  <a:schemeClr val="tx1">
                    <a:tint val="75000"/>
                  </a:schemeClr>
                </a:solidFill>
                <a:latin typeface="Arial"/>
                <a:ea typeface="+mn-ea"/>
                <a:cs typeface="Arial"/>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pPr algn="l" rtl="0">
              <a:lnSpc>
                <a:spcPct val="120000"/>
              </a:lnSpc>
            </a:pPr>
            <a:r>
              <a:rPr lang="en-US" sz="2200" b="1" i="0" u="none" strike="noStrike" kern="1200" baseline="30000" dirty="0" smtClean="0">
                <a:solidFill>
                  <a:srgbClr val="000000"/>
                </a:solidFill>
                <a:latin typeface="Arial"/>
                <a:ea typeface="+mn-ea"/>
                <a:cs typeface="Arial"/>
              </a:rPr>
              <a:t>PRESENTED BY:</a:t>
            </a:r>
          </a:p>
          <a:p>
            <a:pPr algn="l" rtl="0">
              <a:lnSpc>
                <a:spcPct val="120000"/>
              </a:lnSpc>
            </a:pPr>
            <a:r>
              <a:rPr lang="en-US" sz="2400" b="1" i="0" u="none" strike="noStrike" kern="1200" baseline="30000" dirty="0" smtClean="0">
                <a:solidFill>
                  <a:srgbClr val="000000"/>
                </a:solidFill>
              </a:rPr>
              <a:t>LINDOKUHLE HLATSHWAYO</a:t>
            </a:r>
          </a:p>
          <a:p>
            <a:pPr algn="l" rtl="0">
              <a:lnSpc>
                <a:spcPct val="120000"/>
              </a:lnSpc>
            </a:pPr>
            <a:r>
              <a:rPr lang="en-US" sz="2200" i="0" u="none" strike="noStrike" kern="1200" baseline="30000" dirty="0" smtClean="0">
                <a:solidFill>
                  <a:srgbClr val="000000"/>
                </a:solidFill>
              </a:rPr>
              <a:t>Senior Project Advisor</a:t>
            </a:r>
          </a:p>
          <a:p>
            <a:pPr algn="l" rtl="0">
              <a:lnSpc>
                <a:spcPct val="120000"/>
              </a:lnSpc>
            </a:pPr>
            <a:r>
              <a:rPr lang="en-US" baseline="30000" dirty="0" smtClean="0">
                <a:solidFill>
                  <a:srgbClr val="000000"/>
                </a:solidFill>
              </a:rPr>
              <a:t>31  </a:t>
            </a:r>
            <a:r>
              <a:rPr lang="en-US" baseline="30000" dirty="0" smtClean="0">
                <a:solidFill>
                  <a:srgbClr val="000000"/>
                </a:solidFill>
              </a:rPr>
              <a:t>October 2017 </a:t>
            </a:r>
            <a:endParaRPr lang="en-US" sz="2400" dirty="0">
              <a:solidFill>
                <a:srgbClr val="000000"/>
              </a:solidFill>
            </a:endParaRPr>
          </a:p>
        </p:txBody>
      </p:sp>
    </p:spTree>
    <p:extLst>
      <p:ext uri="{BB962C8B-B14F-4D97-AF65-F5344CB8AC3E}">
        <p14:creationId xmlns:p14="http://schemas.microsoft.com/office/powerpoint/2010/main" val="257734262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3. SUGGESTED BUSINESS MODEL</a:t>
            </a:r>
            <a:endParaRPr lang="en-US" dirty="0"/>
          </a:p>
        </p:txBody>
      </p:sp>
      <p:sp>
        <p:nvSpPr>
          <p:cNvPr id="3" name="Content Placeholder 2"/>
          <p:cNvSpPr>
            <a:spLocks noGrp="1"/>
          </p:cNvSpPr>
          <p:nvPr>
            <p:ph idx="1"/>
          </p:nvPr>
        </p:nvSpPr>
        <p:spPr/>
        <p:txBody>
          <a:bodyPr/>
          <a:lstStyle/>
          <a:p>
            <a:r>
              <a:rPr lang="en-US" dirty="0" smtClean="0"/>
              <a:t>Setting up a Community trust;</a:t>
            </a:r>
          </a:p>
          <a:p>
            <a:pPr lvl="1"/>
            <a:r>
              <a:rPr lang="en-US" sz="2000" dirty="0" smtClean="0"/>
              <a:t>To protect communal asset</a:t>
            </a:r>
          </a:p>
          <a:p>
            <a:pPr lvl="1"/>
            <a:r>
              <a:rPr lang="en-US" sz="2000" dirty="0" smtClean="0"/>
              <a:t>Nominate Trustee</a:t>
            </a:r>
          </a:p>
          <a:p>
            <a:pPr lvl="1"/>
            <a:r>
              <a:rPr lang="en-US" sz="2000" dirty="0" smtClean="0"/>
              <a:t>Naming of beneficiaries</a:t>
            </a:r>
          </a:p>
          <a:p>
            <a:pPr lvl="1"/>
            <a:r>
              <a:rPr lang="en-US" sz="2000" dirty="0" smtClean="0"/>
              <a:t>Tax rate for trust is 40%</a:t>
            </a:r>
          </a:p>
          <a:p>
            <a:pPr marL="376238" lvl="1" indent="0">
              <a:buNone/>
            </a:pPr>
            <a:endParaRPr lang="en-US" dirty="0"/>
          </a:p>
          <a:p>
            <a:r>
              <a:rPr lang="en-US" dirty="0" smtClean="0"/>
              <a:t>Registering a PTY LTD</a:t>
            </a:r>
          </a:p>
          <a:p>
            <a:pPr lvl="1"/>
            <a:r>
              <a:rPr lang="en-US" sz="2000" dirty="0" smtClean="0"/>
              <a:t>Trustees to be Directors of the company</a:t>
            </a:r>
          </a:p>
          <a:p>
            <a:pPr lvl="1"/>
            <a:r>
              <a:rPr lang="en-US" sz="2000" dirty="0" smtClean="0"/>
              <a:t>Trade as a business entity for commercial activities</a:t>
            </a:r>
          </a:p>
          <a:p>
            <a:pPr lvl="1"/>
            <a:r>
              <a:rPr lang="en-US" sz="2000" dirty="0" smtClean="0"/>
              <a:t>Lease development land from Trust</a:t>
            </a:r>
          </a:p>
          <a:p>
            <a:pPr lvl="1"/>
            <a:r>
              <a:rPr lang="en-US" sz="2000" dirty="0" smtClean="0"/>
              <a:t>Pay lease fee from </a:t>
            </a:r>
          </a:p>
          <a:p>
            <a:pPr lvl="1"/>
            <a:r>
              <a:rPr lang="en-US" sz="2000" dirty="0" smtClean="0"/>
              <a:t>Engage on CSI </a:t>
            </a:r>
            <a:r>
              <a:rPr lang="en-US" sz="2000" dirty="0" err="1" smtClean="0"/>
              <a:t>programmes</a:t>
            </a:r>
            <a:r>
              <a:rPr lang="en-US" sz="2000" dirty="0" smtClean="0"/>
              <a:t> as directed by shareholders.</a:t>
            </a:r>
          </a:p>
          <a:p>
            <a:pPr lvl="1"/>
            <a:r>
              <a:rPr lang="en-US" sz="2000" dirty="0" smtClean="0"/>
              <a:t>Tax rate is at 28%</a:t>
            </a:r>
            <a:endParaRPr lang="en-US" sz="2000" dirty="0"/>
          </a:p>
        </p:txBody>
      </p:sp>
    </p:spTree>
    <p:extLst>
      <p:ext uri="{BB962C8B-B14F-4D97-AF65-F5344CB8AC3E}">
        <p14:creationId xmlns:p14="http://schemas.microsoft.com/office/powerpoint/2010/main" val="348550877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1800" dirty="0"/>
              <a:t>4</a:t>
            </a:r>
            <a:r>
              <a:rPr lang="en-US" sz="1800" dirty="0" smtClean="0"/>
              <a:t>. CONCLUSION</a:t>
            </a:r>
            <a:endParaRPr lang="en-US" sz="1800" dirty="0"/>
          </a:p>
        </p:txBody>
      </p:sp>
      <p:sp>
        <p:nvSpPr>
          <p:cNvPr id="3" name="Content Placeholder 2"/>
          <p:cNvSpPr>
            <a:spLocks noGrp="1"/>
          </p:cNvSpPr>
          <p:nvPr>
            <p:ph idx="1"/>
          </p:nvPr>
        </p:nvSpPr>
        <p:spPr/>
        <p:txBody>
          <a:bodyPr/>
          <a:lstStyle/>
          <a:p>
            <a:pPr algn="ctr"/>
            <a:endParaRPr lang="en-US" dirty="0" smtClean="0"/>
          </a:p>
          <a:p>
            <a:pPr algn="ctr"/>
            <a:endParaRPr lang="en-US" dirty="0"/>
          </a:p>
          <a:p>
            <a:pPr algn="ctr"/>
            <a:endParaRPr lang="en-US" dirty="0" smtClean="0"/>
          </a:p>
          <a:p>
            <a:pPr algn="ctr"/>
            <a:endParaRPr lang="en-US" dirty="0"/>
          </a:p>
          <a:p>
            <a:pPr marL="0" indent="0" algn="ctr">
              <a:buNone/>
            </a:pPr>
            <a:r>
              <a:rPr lang="en-US" dirty="0" smtClean="0"/>
              <a:t>Questions and Discussions</a:t>
            </a:r>
            <a:endParaRPr lang="en-US" dirty="0"/>
          </a:p>
        </p:txBody>
      </p:sp>
    </p:spTree>
    <p:extLst>
      <p:ext uri="{BB962C8B-B14F-4D97-AF65-F5344CB8AC3E}">
        <p14:creationId xmlns:p14="http://schemas.microsoft.com/office/powerpoint/2010/main" val="287866533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18"/>
          <p:cNvSpPr>
            <a:spLocks noChangeArrowheads="1"/>
          </p:cNvSpPr>
          <p:nvPr/>
        </p:nvSpPr>
        <p:spPr bwMode="auto">
          <a:xfrm>
            <a:off x="902043" y="939115"/>
            <a:ext cx="7114832" cy="3323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US" altLang="en-US" sz="2400" b="1" dirty="0"/>
              <a:t>Thank you</a:t>
            </a:r>
          </a:p>
          <a:p>
            <a:pPr algn="ctr" eaLnBrk="1" hangingPunct="1"/>
            <a:endParaRPr lang="en-US" altLang="en-US" sz="2400" b="1" dirty="0"/>
          </a:p>
          <a:p>
            <a:pPr algn="ctr" eaLnBrk="1" hangingPunct="1"/>
            <a:endParaRPr lang="en-US" altLang="en-US" b="1" dirty="0"/>
          </a:p>
          <a:p>
            <a:pPr algn="ctr" eaLnBrk="1" hangingPunct="1"/>
            <a:endParaRPr lang="en-US" altLang="en-US" dirty="0"/>
          </a:p>
          <a:p>
            <a:pPr eaLnBrk="1" hangingPunct="1"/>
            <a:r>
              <a:rPr lang="en-US" altLang="en-US" dirty="0"/>
              <a:t>PPP Unit</a:t>
            </a:r>
          </a:p>
          <a:p>
            <a:pPr eaLnBrk="1" hangingPunct="1"/>
            <a:r>
              <a:rPr lang="en-US" altLang="en-US" dirty="0" smtClean="0"/>
              <a:t>GTAC</a:t>
            </a:r>
            <a:endParaRPr lang="en-US" altLang="en-US" dirty="0"/>
          </a:p>
          <a:p>
            <a:pPr eaLnBrk="1" hangingPunct="1"/>
            <a:r>
              <a:rPr lang="en-US" altLang="en-US" dirty="0"/>
              <a:t>240 </a:t>
            </a:r>
            <a:r>
              <a:rPr lang="en-US" altLang="en-US" dirty="0" err="1" smtClean="0"/>
              <a:t>Madiba</a:t>
            </a:r>
            <a:r>
              <a:rPr lang="en-US" altLang="en-US" dirty="0" smtClean="0"/>
              <a:t> </a:t>
            </a:r>
            <a:r>
              <a:rPr lang="en-US" altLang="en-US" dirty="0"/>
              <a:t>Street</a:t>
            </a:r>
          </a:p>
          <a:p>
            <a:pPr eaLnBrk="1" hangingPunct="1"/>
            <a:r>
              <a:rPr lang="en-US" altLang="en-US" dirty="0"/>
              <a:t>Tel: +27 12 315 </a:t>
            </a:r>
            <a:r>
              <a:rPr lang="en-US" altLang="en-US" dirty="0" smtClean="0"/>
              <a:t>5525</a:t>
            </a:r>
            <a:endParaRPr lang="en-US" altLang="en-US" dirty="0"/>
          </a:p>
          <a:p>
            <a:pPr eaLnBrk="1" hangingPunct="1"/>
            <a:r>
              <a:rPr lang="en-US" altLang="en-US" dirty="0"/>
              <a:t>Fax:+27 12 315 5477</a:t>
            </a:r>
          </a:p>
          <a:p>
            <a:pPr eaLnBrk="1" hangingPunct="1"/>
            <a:r>
              <a:rPr lang="en-US" altLang="en-US" dirty="0"/>
              <a:t> </a:t>
            </a:r>
          </a:p>
          <a:p>
            <a:pPr eaLnBrk="1" hangingPunct="1"/>
            <a:r>
              <a:rPr lang="en-US" altLang="en-US" b="1" dirty="0" smtClean="0">
                <a:solidFill>
                  <a:srgbClr val="C00000"/>
                </a:solidFill>
                <a:hlinkClick r:id="rId3"/>
              </a:rPr>
              <a:t>www.gtac.gov.za</a:t>
            </a:r>
            <a:r>
              <a:rPr lang="en-US" altLang="en-US" b="1" dirty="0" smtClean="0">
                <a:solidFill>
                  <a:srgbClr val="C00000"/>
                </a:solidFill>
              </a:rPr>
              <a:t> </a:t>
            </a:r>
            <a:endParaRPr lang="en-GB" altLang="en-US" b="1" dirty="0">
              <a:solidFill>
                <a:srgbClr val="C00000"/>
              </a:solidFill>
            </a:endParaRPr>
          </a:p>
        </p:txBody>
      </p:sp>
    </p:spTree>
    <p:extLst>
      <p:ext uri="{BB962C8B-B14F-4D97-AF65-F5344CB8AC3E}">
        <p14:creationId xmlns:p14="http://schemas.microsoft.com/office/powerpoint/2010/main" val="365748030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59877741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16"/>
          <p:cNvSpPr>
            <a:spLocks noGrp="1" noChangeArrowheads="1"/>
          </p:cNvSpPr>
          <p:nvPr>
            <p:ph type="title"/>
          </p:nvPr>
        </p:nvSpPr>
        <p:spPr bwMode="auto">
          <a:xfrm>
            <a:off x="303213" y="169588"/>
            <a:ext cx="8769350" cy="4847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r" eaLnBrk="1" hangingPunct="1"/>
            <a:r>
              <a:rPr lang="en-US" altLang="en-US" sz="2200" smtClean="0"/>
              <a:t>Contents</a:t>
            </a:r>
            <a:endParaRPr lang="en-GB" altLang="en-US" sz="2200" smtClean="0"/>
          </a:p>
        </p:txBody>
      </p:sp>
      <p:sp>
        <p:nvSpPr>
          <p:cNvPr id="3075" name="AutoShape 30"/>
          <p:cNvSpPr>
            <a:spLocks noChangeArrowheads="1"/>
          </p:cNvSpPr>
          <p:nvPr/>
        </p:nvSpPr>
        <p:spPr bwMode="gray">
          <a:xfrm>
            <a:off x="2031999" y="916587"/>
            <a:ext cx="5670550" cy="504261"/>
          </a:xfrm>
          <a:prstGeom prst="roundRect">
            <a:avLst>
              <a:gd name="adj" fmla="val 19046"/>
            </a:avLst>
          </a:prstGeom>
          <a:solidFill>
            <a:srgbClr val="C00000"/>
          </a:solidFill>
          <a:ln w="28575">
            <a:solidFill>
              <a:schemeClr val="bg1"/>
            </a:solidFill>
            <a:round/>
            <a:headEnd/>
            <a:tailEnd/>
          </a:ln>
          <a:effectLst>
            <a:outerShdw dist="107763" dir="2700000" algn="ctr" rotWithShape="0">
              <a:schemeClr val="bg2">
                <a:alpha val="50000"/>
              </a:schemeClr>
            </a:outerShdw>
          </a:effectLst>
        </p:spPr>
        <p:txBody>
          <a:bodyPr wrap="none" anchor="ctr"/>
          <a:lstStyle>
            <a:lvl1pPr marL="342900" indent="-342900"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buFontTx/>
              <a:buAutoNum type="arabicPeriod"/>
            </a:pPr>
            <a:r>
              <a:rPr lang="en-GB" altLang="en-US" b="1" dirty="0" smtClean="0">
                <a:solidFill>
                  <a:schemeClr val="bg1"/>
                </a:solidFill>
              </a:rPr>
              <a:t>Background of the Toolkit</a:t>
            </a:r>
            <a:endParaRPr lang="en-ZA" altLang="en-US" b="1" dirty="0">
              <a:solidFill>
                <a:schemeClr val="bg1"/>
              </a:solidFill>
            </a:endParaRPr>
          </a:p>
        </p:txBody>
      </p:sp>
      <p:sp>
        <p:nvSpPr>
          <p:cNvPr id="3077" name="AutoShape 32"/>
          <p:cNvSpPr>
            <a:spLocks noChangeArrowheads="1"/>
          </p:cNvSpPr>
          <p:nvPr/>
        </p:nvSpPr>
        <p:spPr bwMode="gray">
          <a:xfrm>
            <a:off x="2068511" y="2870661"/>
            <a:ext cx="5634038" cy="504261"/>
          </a:xfrm>
          <a:prstGeom prst="roundRect">
            <a:avLst>
              <a:gd name="adj" fmla="val 19046"/>
            </a:avLst>
          </a:prstGeom>
          <a:solidFill>
            <a:srgbClr val="C00000"/>
          </a:solidFill>
          <a:ln w="28575">
            <a:solidFill>
              <a:schemeClr val="bg1"/>
            </a:solidFill>
            <a:round/>
            <a:headEnd/>
            <a:tailEnd/>
          </a:ln>
          <a:effectLst>
            <a:outerShdw dist="107763" dir="2700000" algn="ctr" rotWithShape="0">
              <a:schemeClr val="bg2">
                <a:alpha val="50000"/>
              </a:schemeClr>
            </a:outerShdw>
          </a:effec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ZA" altLang="en-US" sz="1600" b="1" dirty="0">
                <a:solidFill>
                  <a:schemeClr val="bg1"/>
                </a:solidFill>
              </a:rPr>
              <a:t>3. </a:t>
            </a:r>
            <a:r>
              <a:rPr lang="en-GB" altLang="en-US" dirty="0" smtClean="0">
                <a:solidFill>
                  <a:schemeClr val="bg1"/>
                </a:solidFill>
              </a:rPr>
              <a:t>Suggested Business Model</a:t>
            </a:r>
            <a:endParaRPr lang="en-ZA" altLang="en-US" dirty="0">
              <a:solidFill>
                <a:schemeClr val="bg1"/>
              </a:solidFill>
            </a:endParaRPr>
          </a:p>
        </p:txBody>
      </p:sp>
      <p:sp>
        <p:nvSpPr>
          <p:cNvPr id="8" name="AutoShape 32"/>
          <p:cNvSpPr>
            <a:spLocks noChangeArrowheads="1"/>
          </p:cNvSpPr>
          <p:nvPr/>
        </p:nvSpPr>
        <p:spPr bwMode="gray">
          <a:xfrm>
            <a:off x="2031999" y="3871954"/>
            <a:ext cx="5634038" cy="504261"/>
          </a:xfrm>
          <a:prstGeom prst="roundRect">
            <a:avLst>
              <a:gd name="adj" fmla="val 19046"/>
            </a:avLst>
          </a:prstGeom>
          <a:solidFill>
            <a:srgbClr val="C00000"/>
          </a:solidFill>
          <a:ln w="28575">
            <a:solidFill>
              <a:schemeClr val="bg1"/>
            </a:solidFill>
            <a:round/>
            <a:headEnd/>
            <a:tailEnd/>
          </a:ln>
          <a:effectLst>
            <a:outerShdw dist="107763" dir="2700000" algn="ctr" rotWithShape="0">
              <a:schemeClr val="bg2">
                <a:alpha val="50000"/>
              </a:schemeClr>
            </a:outerShdw>
          </a:effec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ZA" altLang="en-US" sz="1600" b="1" dirty="0">
                <a:solidFill>
                  <a:schemeClr val="bg1"/>
                </a:solidFill>
              </a:rPr>
              <a:t>4</a:t>
            </a:r>
            <a:r>
              <a:rPr lang="en-ZA" altLang="en-US" sz="1600" b="1" dirty="0" smtClean="0">
                <a:solidFill>
                  <a:schemeClr val="bg1"/>
                </a:solidFill>
              </a:rPr>
              <a:t>. </a:t>
            </a:r>
            <a:r>
              <a:rPr lang="en-GB" altLang="en-US" dirty="0" smtClean="0">
                <a:solidFill>
                  <a:schemeClr val="bg1"/>
                </a:solidFill>
              </a:rPr>
              <a:t>Discussion: Questions and Answers</a:t>
            </a:r>
            <a:endParaRPr lang="en-ZA" altLang="en-US" dirty="0">
              <a:solidFill>
                <a:schemeClr val="bg1"/>
              </a:solidFill>
            </a:endParaRPr>
          </a:p>
        </p:txBody>
      </p:sp>
      <p:sp>
        <p:nvSpPr>
          <p:cNvPr id="10" name="AutoShape 32"/>
          <p:cNvSpPr>
            <a:spLocks noChangeArrowheads="1"/>
          </p:cNvSpPr>
          <p:nvPr/>
        </p:nvSpPr>
        <p:spPr bwMode="gray">
          <a:xfrm>
            <a:off x="2068511" y="1893782"/>
            <a:ext cx="5634038" cy="504261"/>
          </a:xfrm>
          <a:prstGeom prst="roundRect">
            <a:avLst>
              <a:gd name="adj" fmla="val 19046"/>
            </a:avLst>
          </a:prstGeom>
          <a:solidFill>
            <a:srgbClr val="C00000"/>
          </a:solidFill>
          <a:ln w="28575">
            <a:solidFill>
              <a:schemeClr val="bg1"/>
            </a:solidFill>
            <a:round/>
            <a:headEnd/>
            <a:tailEnd/>
          </a:ln>
          <a:effectLst>
            <a:outerShdw dist="107763" dir="2700000" algn="ctr" rotWithShape="0">
              <a:schemeClr val="bg2">
                <a:alpha val="50000"/>
              </a:schemeClr>
            </a:outerShdw>
          </a:effec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ZA" altLang="en-US" sz="1600" b="1" dirty="0">
                <a:solidFill>
                  <a:schemeClr val="bg1"/>
                </a:solidFill>
              </a:rPr>
              <a:t>2</a:t>
            </a:r>
            <a:r>
              <a:rPr lang="en-ZA" altLang="en-US" sz="1600" b="1" dirty="0" smtClean="0">
                <a:solidFill>
                  <a:schemeClr val="bg1"/>
                </a:solidFill>
              </a:rPr>
              <a:t>. </a:t>
            </a:r>
            <a:r>
              <a:rPr lang="en-GB" altLang="en-US" dirty="0" smtClean="0">
                <a:solidFill>
                  <a:schemeClr val="bg1"/>
                </a:solidFill>
              </a:rPr>
              <a:t>Clarifying Key Policy issues for tourism PPPs</a:t>
            </a:r>
            <a:endParaRPr lang="en-ZA" altLang="en-US" dirty="0">
              <a:solidFill>
                <a:schemeClr val="bg1"/>
              </a:solidFill>
            </a:endParaRPr>
          </a:p>
        </p:txBody>
      </p:sp>
    </p:spTree>
    <p:extLst>
      <p:ext uri="{BB962C8B-B14F-4D97-AF65-F5344CB8AC3E}">
        <p14:creationId xmlns:p14="http://schemas.microsoft.com/office/powerpoint/2010/main" val="307266203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303213" y="169588"/>
            <a:ext cx="8769350" cy="4847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en-US" sz="2200" b="1" smtClean="0"/>
              <a:t>1. BACKGROUND</a:t>
            </a:r>
            <a:endParaRPr lang="en-GB" altLang="en-US" sz="2200" b="1" smtClean="0"/>
          </a:p>
        </p:txBody>
      </p:sp>
      <p:sp>
        <p:nvSpPr>
          <p:cNvPr id="4099" name="Rectangle 3"/>
          <p:cNvSpPr>
            <a:spLocks noGrp="1" noChangeArrowheads="1"/>
          </p:cNvSpPr>
          <p:nvPr>
            <p:ph type="body" idx="1"/>
          </p:nvPr>
        </p:nvSpPr>
        <p:spPr>
          <a:xfrm>
            <a:off x="1727200" y="1352199"/>
            <a:ext cx="6840538" cy="3709917"/>
          </a:xfrm>
        </p:spPr>
        <p:txBody>
          <a:bodyPr/>
          <a:lstStyle/>
          <a:p>
            <a:pPr algn="just" eaLnBrk="1" hangingPunct="1"/>
            <a:r>
              <a:rPr lang="en-US" altLang="en-US" sz="1800" b="1" dirty="0" smtClean="0"/>
              <a:t>Process</a:t>
            </a:r>
            <a:r>
              <a:rPr lang="en-US" altLang="en-US" sz="1800" dirty="0" smtClean="0"/>
              <a:t> </a:t>
            </a:r>
            <a:r>
              <a:rPr lang="en-US" altLang="en-US" sz="1800" b="1" dirty="0" smtClean="0"/>
              <a:t>that began in 2004</a:t>
            </a:r>
            <a:r>
              <a:rPr lang="en-US" altLang="en-US" sz="1800" dirty="0" smtClean="0"/>
              <a:t> and culminated in 2005 with a series of consultative workshops</a:t>
            </a:r>
          </a:p>
          <a:p>
            <a:pPr algn="just" eaLnBrk="1" hangingPunct="1"/>
            <a:r>
              <a:rPr lang="en-US" altLang="en-US" sz="1800" b="1" dirty="0" smtClean="0"/>
              <a:t>Stakeholders in the tourism industry were involved</a:t>
            </a:r>
            <a:r>
              <a:rPr lang="en-US" altLang="en-US" sz="1800" dirty="0" smtClean="0"/>
              <a:t> – </a:t>
            </a:r>
          </a:p>
          <a:p>
            <a:pPr algn="just" eaLnBrk="1" hangingPunct="1">
              <a:buFontTx/>
              <a:buNone/>
            </a:pPr>
            <a:r>
              <a:rPr lang="en-US" altLang="en-US" sz="1800" dirty="0" smtClean="0"/>
              <a:t>	conservation institutions around the country, private sector, NGO’s, DEAT and other government departments</a:t>
            </a:r>
          </a:p>
          <a:p>
            <a:pPr algn="just" eaLnBrk="1" hangingPunct="1"/>
            <a:r>
              <a:rPr lang="en-US" altLang="en-US" sz="1800" b="1" dirty="0" smtClean="0"/>
              <a:t>The PPP manual and standardized</a:t>
            </a:r>
            <a:r>
              <a:rPr lang="en-US" altLang="en-US" sz="1800" dirty="0" smtClean="0"/>
              <a:t> provisions could not 	be summarily used to tourism PPP projects</a:t>
            </a:r>
          </a:p>
          <a:p>
            <a:pPr algn="just" eaLnBrk="1" hangingPunct="1"/>
            <a:r>
              <a:rPr lang="en-US" altLang="en-US" sz="1800" b="1" dirty="0" smtClean="0"/>
              <a:t>Intention is to boost this sector</a:t>
            </a:r>
            <a:r>
              <a:rPr lang="en-US" altLang="en-US" sz="1800" dirty="0" smtClean="0"/>
              <a:t> of the economy and make it easier for institutions and the private sector to enter into tourism – related partnerships on state property managed by National and Provincial government institutions.</a:t>
            </a:r>
          </a:p>
        </p:txBody>
      </p:sp>
    </p:spTree>
    <p:extLst>
      <p:ext uri="{BB962C8B-B14F-4D97-AF65-F5344CB8AC3E}">
        <p14:creationId xmlns:p14="http://schemas.microsoft.com/office/powerpoint/2010/main" val="167684908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bwMode="auto">
          <a:xfrm>
            <a:off x="303213" y="135071"/>
            <a:ext cx="8769350" cy="55378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en-US" sz="2200" dirty="0"/>
              <a:t>2</a:t>
            </a:r>
            <a:r>
              <a:rPr lang="en-US" altLang="en-US" sz="2200" dirty="0" smtClean="0"/>
              <a:t>. </a:t>
            </a:r>
            <a:r>
              <a:rPr lang="en-US" altLang="en-US" sz="2400" b="1" dirty="0" smtClean="0"/>
              <a:t>COMMUNAL AND PRIVATE LAND</a:t>
            </a:r>
            <a:endParaRPr lang="en-GB" altLang="en-US" sz="2400" b="1" dirty="0" smtClean="0"/>
          </a:p>
        </p:txBody>
      </p:sp>
      <p:sp>
        <p:nvSpPr>
          <p:cNvPr id="6147" name="Rectangle 3"/>
          <p:cNvSpPr>
            <a:spLocks noGrp="1" noChangeArrowheads="1"/>
          </p:cNvSpPr>
          <p:nvPr>
            <p:ph type="body" idx="1"/>
          </p:nvPr>
        </p:nvSpPr>
        <p:spPr>
          <a:xfrm>
            <a:off x="766119" y="902043"/>
            <a:ext cx="7874644" cy="4686845"/>
          </a:xfrm>
        </p:spPr>
        <p:txBody>
          <a:bodyPr/>
          <a:lstStyle/>
          <a:p>
            <a:pPr marL="0" indent="0" algn="just" eaLnBrk="1" hangingPunct="1">
              <a:buFontTx/>
              <a:buNone/>
            </a:pPr>
            <a:r>
              <a:rPr lang="en-US" altLang="en-US" sz="2000" dirty="0" smtClean="0"/>
              <a:t>The definition of a PPP in Treasury Regulation 16 specifies, inter alia, that a PPP involves the commercial use of </a:t>
            </a:r>
            <a:r>
              <a:rPr lang="en-US" altLang="en-US" sz="2000" b="1" dirty="0" smtClean="0"/>
              <a:t>state</a:t>
            </a:r>
            <a:r>
              <a:rPr lang="en-US" altLang="en-US" sz="2000" dirty="0" smtClean="0"/>
              <a:t> property.</a:t>
            </a:r>
          </a:p>
          <a:p>
            <a:pPr marL="0" indent="0" algn="just" eaLnBrk="1" hangingPunct="1">
              <a:buFontTx/>
              <a:buNone/>
            </a:pPr>
            <a:endParaRPr lang="en-US" altLang="en-US" sz="1600" dirty="0" smtClean="0"/>
          </a:p>
          <a:p>
            <a:pPr marL="0" indent="0" algn="just" eaLnBrk="1" hangingPunct="1">
              <a:buFontTx/>
              <a:buNone/>
            </a:pPr>
            <a:r>
              <a:rPr lang="en-US" altLang="en-US" sz="1600" dirty="0" smtClean="0"/>
              <a:t> where: </a:t>
            </a:r>
          </a:p>
          <a:p>
            <a:pPr marL="0" indent="0" algn="just" eaLnBrk="1" hangingPunct="1">
              <a:buFontTx/>
              <a:buNone/>
            </a:pPr>
            <a:endParaRPr lang="en-US" altLang="en-US" sz="1600" dirty="0" smtClean="0"/>
          </a:p>
          <a:p>
            <a:pPr lvl="1" algn="just" eaLnBrk="1" hangingPunct="1"/>
            <a:r>
              <a:rPr lang="en-US" altLang="en-US" dirty="0" smtClean="0"/>
              <a:t>The private/communal land form part of a protected area managed by the institution,</a:t>
            </a:r>
          </a:p>
          <a:p>
            <a:pPr lvl="1" algn="just" eaLnBrk="1" hangingPunct="1">
              <a:buFontTx/>
              <a:buNone/>
            </a:pPr>
            <a:endParaRPr lang="en-US" altLang="en-US" dirty="0" smtClean="0"/>
          </a:p>
          <a:p>
            <a:pPr lvl="1" algn="just" eaLnBrk="1" hangingPunct="1"/>
            <a:r>
              <a:rPr lang="en-US" altLang="en-US" dirty="0" smtClean="0"/>
              <a:t>The institution has statutory rights or obligations to provide tourism amenities and /or to commercially develop the protected area and,</a:t>
            </a:r>
          </a:p>
          <a:p>
            <a:pPr lvl="1" algn="just" eaLnBrk="1" hangingPunct="1">
              <a:buFontTx/>
              <a:buNone/>
            </a:pPr>
            <a:endParaRPr lang="en-US" altLang="en-US" dirty="0" smtClean="0"/>
          </a:p>
          <a:p>
            <a:pPr lvl="1" algn="just" eaLnBrk="1" hangingPunct="1">
              <a:spcBef>
                <a:spcPct val="0"/>
              </a:spcBef>
            </a:pPr>
            <a:r>
              <a:rPr lang="en-US" altLang="en-US" dirty="0" smtClean="0"/>
              <a:t>The institution have a contractual right  from the owner to commercially develop the area.</a:t>
            </a:r>
          </a:p>
          <a:p>
            <a:pPr lvl="1" algn="just" eaLnBrk="1" hangingPunct="1">
              <a:buFont typeface="Wingdings" pitchFamily="2" charset="2"/>
              <a:buNone/>
            </a:pPr>
            <a:endParaRPr lang="en-US" altLang="en-US" dirty="0" smtClean="0"/>
          </a:p>
          <a:p>
            <a:pPr lvl="1" algn="just" eaLnBrk="1" hangingPunct="1">
              <a:buFont typeface="Wingdings" pitchFamily="2" charset="2"/>
              <a:buChar char="v"/>
            </a:pPr>
            <a:endParaRPr lang="en-US" altLang="en-US" dirty="0" smtClean="0"/>
          </a:p>
        </p:txBody>
      </p:sp>
    </p:spTree>
    <p:extLst>
      <p:ext uri="{BB962C8B-B14F-4D97-AF65-F5344CB8AC3E}">
        <p14:creationId xmlns:p14="http://schemas.microsoft.com/office/powerpoint/2010/main" val="208739035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bwMode="auto">
          <a:xfrm>
            <a:off x="303213" y="135071"/>
            <a:ext cx="8769350" cy="55378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en-US" sz="2200" b="1" smtClean="0"/>
              <a:t>CONTINUE;</a:t>
            </a:r>
            <a:endParaRPr lang="en-GB" altLang="en-US" sz="2200" b="1" smtClean="0"/>
          </a:p>
        </p:txBody>
      </p:sp>
      <p:sp>
        <p:nvSpPr>
          <p:cNvPr id="7171" name="Rectangle 3"/>
          <p:cNvSpPr>
            <a:spLocks noGrp="1" noChangeArrowheads="1"/>
          </p:cNvSpPr>
          <p:nvPr>
            <p:ph type="body" idx="1"/>
          </p:nvPr>
        </p:nvSpPr>
        <p:spPr>
          <a:xfrm>
            <a:off x="889686" y="902044"/>
            <a:ext cx="7462152" cy="4824918"/>
          </a:xfrm>
        </p:spPr>
        <p:txBody>
          <a:bodyPr/>
          <a:lstStyle/>
          <a:p>
            <a:pPr eaLnBrk="1" hangingPunct="1">
              <a:lnSpc>
                <a:spcPct val="90000"/>
              </a:lnSpc>
            </a:pPr>
            <a:r>
              <a:rPr lang="en-US" altLang="en-US" sz="1800" dirty="0" smtClean="0"/>
              <a:t>Then it is a PPP by the virtue of the private party    performing an institutional function. </a:t>
            </a:r>
          </a:p>
          <a:p>
            <a:pPr eaLnBrk="1" hangingPunct="1">
              <a:lnSpc>
                <a:spcPct val="90000"/>
              </a:lnSpc>
              <a:buFontTx/>
              <a:buNone/>
            </a:pPr>
            <a:endParaRPr lang="en-US" altLang="en-US" sz="1800" dirty="0" smtClean="0"/>
          </a:p>
          <a:p>
            <a:pPr eaLnBrk="1" hangingPunct="1">
              <a:lnSpc>
                <a:spcPct val="90000"/>
              </a:lnSpc>
            </a:pPr>
            <a:r>
              <a:rPr lang="en-US" altLang="en-US" sz="1800" dirty="0" smtClean="0"/>
              <a:t>In that scenario it is recommended that an institution     apply to the relevant treasury for an exemption from Treasury Regulation 16 and </a:t>
            </a:r>
            <a:r>
              <a:rPr lang="en-US" altLang="en-US" sz="1800" dirty="0" smtClean="0">
                <a:solidFill>
                  <a:srgbClr val="FF0000"/>
                </a:solidFill>
              </a:rPr>
              <a:t>allow the terms of co-management agreement to take precedence</a:t>
            </a:r>
          </a:p>
          <a:p>
            <a:pPr eaLnBrk="1" hangingPunct="1">
              <a:lnSpc>
                <a:spcPct val="90000"/>
              </a:lnSpc>
            </a:pPr>
            <a:endParaRPr lang="en-US" altLang="en-US" sz="1800" dirty="0" smtClean="0"/>
          </a:p>
          <a:p>
            <a:pPr eaLnBrk="1" hangingPunct="1">
              <a:lnSpc>
                <a:spcPct val="90000"/>
              </a:lnSpc>
            </a:pPr>
            <a:r>
              <a:rPr lang="en-US" altLang="en-US" sz="1800" dirty="0" smtClean="0"/>
              <a:t>The co-management agreement should, nevertheless attempt to follow best practice set by the Toolkit, as applicable.</a:t>
            </a:r>
          </a:p>
        </p:txBody>
      </p:sp>
    </p:spTree>
    <p:extLst>
      <p:ext uri="{BB962C8B-B14F-4D97-AF65-F5344CB8AC3E}">
        <p14:creationId xmlns:p14="http://schemas.microsoft.com/office/powerpoint/2010/main" val="380643402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bwMode="auto">
          <a:xfrm>
            <a:off x="303213" y="135071"/>
            <a:ext cx="8769350" cy="55378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en-US" sz="2000" b="1" smtClean="0"/>
              <a:t>CO-MANAGEMENT AGREEMENT?</a:t>
            </a:r>
            <a:endParaRPr lang="en-GB" altLang="en-US" sz="2000" b="1" smtClean="0"/>
          </a:p>
        </p:txBody>
      </p:sp>
      <p:sp>
        <p:nvSpPr>
          <p:cNvPr id="13315" name="Rectangle 3"/>
          <p:cNvSpPr>
            <a:spLocks noGrp="1" noChangeArrowheads="1"/>
          </p:cNvSpPr>
          <p:nvPr>
            <p:ph type="body" idx="1"/>
          </p:nvPr>
        </p:nvSpPr>
        <p:spPr>
          <a:xfrm>
            <a:off x="939115" y="877330"/>
            <a:ext cx="7512907" cy="4979773"/>
          </a:xfrm>
        </p:spPr>
        <p:txBody>
          <a:bodyPr/>
          <a:lstStyle/>
          <a:p>
            <a:pPr algn="just" eaLnBrk="1" hangingPunct="1"/>
            <a:r>
              <a:rPr lang="en-US" altLang="en-US" sz="2000" dirty="0" smtClean="0"/>
              <a:t>No template – left to the institution and the community to decide</a:t>
            </a:r>
          </a:p>
          <a:p>
            <a:pPr algn="just" eaLnBrk="1" hangingPunct="1">
              <a:buFontTx/>
              <a:buNone/>
            </a:pPr>
            <a:endParaRPr lang="en-US" altLang="en-US" sz="2000" dirty="0" smtClean="0"/>
          </a:p>
          <a:p>
            <a:pPr algn="just" eaLnBrk="1" hangingPunct="1"/>
            <a:r>
              <a:rPr lang="en-US" altLang="en-US" sz="2000" dirty="0" smtClean="0"/>
              <a:t>Could be concluded on four critical points</a:t>
            </a:r>
          </a:p>
          <a:p>
            <a:pPr algn="just" eaLnBrk="1" hangingPunct="1">
              <a:buFontTx/>
              <a:buNone/>
            </a:pPr>
            <a:endParaRPr lang="en-US" altLang="en-US" sz="1800" dirty="0" smtClean="0"/>
          </a:p>
          <a:p>
            <a:pPr lvl="1" algn="just"/>
            <a:r>
              <a:rPr lang="en-US" altLang="en-US" sz="1800" dirty="0" smtClean="0"/>
              <a:t>The quality and quantum of conservation management to be provided by the conservation manager, the costs involved, and how failure to perform to agreed standards will be handled</a:t>
            </a:r>
          </a:p>
          <a:p>
            <a:pPr lvl="1"/>
            <a:r>
              <a:rPr lang="en-US" altLang="en-US" sz="1800" dirty="0" smtClean="0"/>
              <a:t>How the revenues and the costs from tourism or other uses of the land are to be shared between the landowner and the conservation manager</a:t>
            </a:r>
          </a:p>
          <a:p>
            <a:pPr lvl="1"/>
            <a:r>
              <a:rPr lang="en-US" altLang="en-US" sz="1800" dirty="0" smtClean="0"/>
              <a:t> How the necessary feasibility studies for, procurement and management of contractual relationships with third party private sector investors and operators will be collaboratively handled in support of both parties’ rights and obligations</a:t>
            </a:r>
          </a:p>
          <a:p>
            <a:pPr algn="just" eaLnBrk="1" hangingPunct="1"/>
            <a:endParaRPr lang="en-US" altLang="en-US" sz="1800" dirty="0" smtClean="0"/>
          </a:p>
        </p:txBody>
      </p:sp>
    </p:spTree>
    <p:extLst>
      <p:ext uri="{BB962C8B-B14F-4D97-AF65-F5344CB8AC3E}">
        <p14:creationId xmlns:p14="http://schemas.microsoft.com/office/powerpoint/2010/main" val="334007057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bwMode="auto">
          <a:xfrm>
            <a:off x="303213" y="135071"/>
            <a:ext cx="8769350" cy="55378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GB" altLang="en-US" sz="2000" b="1" dirty="0" smtClean="0">
                <a:solidFill>
                  <a:schemeClr val="tx1"/>
                </a:solidFill>
              </a:rPr>
              <a:t>BBBEE AND COMMUNITY IN PPP</a:t>
            </a:r>
          </a:p>
        </p:txBody>
      </p:sp>
      <p:pic>
        <p:nvPicPr>
          <p:cNvPr id="14339" name="Picture 4" descr="contract dia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163763" y="980007"/>
            <a:ext cx="5980112" cy="1259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340" name="Picture 5" descr="contract diag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286001" y="2962533"/>
            <a:ext cx="5927725" cy="25558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2788412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bwMode="auto">
          <a:xfrm>
            <a:off x="303213" y="169588"/>
            <a:ext cx="8769350" cy="4847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GB" altLang="en-US" sz="2000" b="1" smtClean="0">
                <a:solidFill>
                  <a:schemeClr val="tx1"/>
                </a:solidFill>
              </a:rPr>
              <a:t>COMMUNAL AND PRIVATE LAND</a:t>
            </a:r>
          </a:p>
        </p:txBody>
      </p:sp>
      <p:sp>
        <p:nvSpPr>
          <p:cNvPr id="15363" name="Rectangle 9"/>
          <p:cNvSpPr>
            <a:spLocks noChangeArrowheads="1"/>
          </p:cNvSpPr>
          <p:nvPr/>
        </p:nvSpPr>
        <p:spPr bwMode="auto">
          <a:xfrm>
            <a:off x="1000897" y="852616"/>
            <a:ext cx="7220769" cy="34163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174625" indent="-174625"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buFontTx/>
              <a:buChar char="•"/>
            </a:pPr>
            <a:r>
              <a:rPr lang="en-US" altLang="en-US" dirty="0"/>
              <a:t>Treasury Regulation 16:  PPP typically involves the  commercial use of </a:t>
            </a:r>
            <a:r>
              <a:rPr lang="en-US" altLang="en-US" u="sng" dirty="0"/>
              <a:t>state property</a:t>
            </a:r>
          </a:p>
          <a:p>
            <a:pPr eaLnBrk="1" hangingPunct="1"/>
            <a:endParaRPr lang="en-US" altLang="en-US" u="sng" dirty="0"/>
          </a:p>
          <a:p>
            <a:pPr eaLnBrk="1" hangingPunct="1">
              <a:buFontTx/>
              <a:buChar char="•"/>
            </a:pPr>
            <a:r>
              <a:rPr lang="en-US" altLang="en-US" dirty="0"/>
              <a:t>But sometimes, institution performs </a:t>
            </a:r>
            <a:r>
              <a:rPr lang="en-US" altLang="en-US" u="sng" dirty="0"/>
              <a:t>institutional functions</a:t>
            </a:r>
            <a:r>
              <a:rPr lang="en-US" altLang="en-US" dirty="0"/>
              <a:t> through co-management agreements, on communal/private property which is  protected.</a:t>
            </a:r>
          </a:p>
          <a:p>
            <a:pPr eaLnBrk="1" hangingPunct="1"/>
            <a:endParaRPr lang="en-US" altLang="en-US" i="1" dirty="0"/>
          </a:p>
          <a:p>
            <a:pPr eaLnBrk="1" hangingPunct="1">
              <a:buFontTx/>
              <a:buChar char="•"/>
            </a:pPr>
            <a:r>
              <a:rPr lang="en-US" altLang="en-US" dirty="0"/>
              <a:t>In these cases, the Toolkit provides for:</a:t>
            </a:r>
          </a:p>
          <a:p>
            <a:pPr eaLnBrk="1" hangingPunct="1"/>
            <a:r>
              <a:rPr lang="en-US" altLang="en-US" dirty="0"/>
              <a:t>	- Co-management agreement back-to-back with a 	community–private party agreement</a:t>
            </a:r>
          </a:p>
          <a:p>
            <a:pPr eaLnBrk="1" hangingPunct="1"/>
            <a:r>
              <a:rPr lang="en-US" altLang="en-US" dirty="0"/>
              <a:t>	- Co-management agreement back-to-back with a 	community–public–private partnership 	agreement</a:t>
            </a:r>
          </a:p>
        </p:txBody>
      </p:sp>
    </p:spTree>
    <p:extLst>
      <p:ext uri="{BB962C8B-B14F-4D97-AF65-F5344CB8AC3E}">
        <p14:creationId xmlns:p14="http://schemas.microsoft.com/office/powerpoint/2010/main" val="181903770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bwMode="auto">
          <a:xfrm>
            <a:off x="303213" y="135071"/>
            <a:ext cx="8769350" cy="55378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GB" altLang="en-US" sz="2000" b="1" smtClean="0">
                <a:solidFill>
                  <a:schemeClr val="tx1"/>
                </a:solidFill>
              </a:rPr>
              <a:t>COMMUNAL AND PRIVATE LAND</a:t>
            </a:r>
          </a:p>
        </p:txBody>
      </p:sp>
      <p:pic>
        <p:nvPicPr>
          <p:cNvPr id="16387"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00130" y="901965"/>
            <a:ext cx="4410075" cy="23849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388" name="Picture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540125" y="3160633"/>
            <a:ext cx="4826000" cy="23381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47983462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ublisheddate xmlns="130dd3b8-79e4-45b6-b3f3-7c6271b51292">2017-12-12T22:00:00+00:00</publisheddate>
    <TaxCatchAll xmlns="437134b1-e43f-42b3-88ca-bdd99c41caf6"/>
    <Year xmlns="437134b1-e43f-42b3-88ca-bdd99c41caf6"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0AD93772181C6F46829BD28880065D63" ma:contentTypeVersion="5" ma:contentTypeDescription="Create a new document." ma:contentTypeScope="" ma:versionID="cac70d3e90bffd405a71e8b8d808f3fb">
  <xsd:schema xmlns:xsd="http://www.w3.org/2001/XMLSchema" xmlns:xs="http://www.w3.org/2001/XMLSchema" xmlns:p="http://schemas.microsoft.com/office/2006/metadata/properties" xmlns:ns2="130dd3b8-79e4-45b6-b3f3-7c6271b51292" xmlns:ns3="437134b1-e43f-42b3-88ca-bdd99c41caf6" targetNamespace="http://schemas.microsoft.com/office/2006/metadata/properties" ma:root="true" ma:fieldsID="bb57a5372b5a2b3314e5d344129bea61" ns2:_="" ns3:_="">
    <xsd:import namespace="130dd3b8-79e4-45b6-b3f3-7c6271b51292"/>
    <xsd:import namespace="437134b1-e43f-42b3-88ca-bdd99c41caf6"/>
    <xsd:element name="properties">
      <xsd:complexType>
        <xsd:sequence>
          <xsd:element name="documentManagement">
            <xsd:complexType>
              <xsd:all>
                <xsd:element ref="ns2:publisheddate" minOccurs="0"/>
                <xsd:element ref="ns3:Year" minOccurs="0"/>
                <xsd:element ref="ns3:TaxCatchAll" minOccurs="0"/>
                <xsd:element ref="ns3:TaxCatchAllLabe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30dd3b8-79e4-45b6-b3f3-7c6271b51292" elementFormDefault="qualified">
    <xsd:import namespace="http://schemas.microsoft.com/office/2006/documentManagement/types"/>
    <xsd:import namespace="http://schemas.microsoft.com/office/infopath/2007/PartnerControls"/>
    <xsd:element name="publisheddate" ma:index="4" nillable="true" ma:displayName="Published Date" ma:format="DateOnly" ma:internalName="publisheddate" ma:readOnly="fals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437134b1-e43f-42b3-88ca-bdd99c41caf6" elementFormDefault="qualified">
    <xsd:import namespace="http://schemas.microsoft.com/office/2006/documentManagement/types"/>
    <xsd:import namespace="http://schemas.microsoft.com/office/infopath/2007/PartnerControls"/>
    <xsd:element name="Year" ma:index="9" nillable="true" ma:displayName="Year" ma:decimals="0" ma:internalName="Year">
      <xsd:simpleType>
        <xsd:restriction base="dms:Number">
          <xsd:maxInclusive value="2100"/>
          <xsd:minInclusive value="1900"/>
        </xsd:restriction>
      </xsd:simpleType>
    </xsd:element>
    <xsd:element name="TaxCatchAll" ma:index="10" nillable="true" ma:displayName="Taxonomy Catch All Column" ma:hidden="true" ma:list="{2c25207a-7c7e-49b7-b576-000a8ba59297}" ma:internalName="TaxCatchAll" ma:showField="CatchAllData" ma:web="437134b1-e43f-42b3-88ca-bdd99c41caf6">
      <xsd:complexType>
        <xsd:complexContent>
          <xsd:extension base="dms:MultiChoiceLookup">
            <xsd:sequence>
              <xsd:element name="Value" type="dms:Lookup" maxOccurs="unbounded" minOccurs="0" nillable="true"/>
            </xsd:sequence>
          </xsd:extension>
        </xsd:complexContent>
      </xsd:complexType>
    </xsd:element>
    <xsd:element name="TaxCatchAllLabel" ma:index="11" nillable="true" ma:displayName="Taxonomy Catch All Column1" ma:hidden="true" ma:list="{2c25207a-7c7e-49b7-b576-000a8ba59297}" ma:internalName="TaxCatchAllLabel" ma:readOnly="true" ma:showField="CatchAllDataLabel" ma:web="437134b1-e43f-42b3-88ca-bdd99c41caf6">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5" ma:displayName="Content Type"/>
        <xsd:element ref="dc:title" minOccurs="0" maxOccurs="1" ma:index="3"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D6883388-BBAD-41BD-91C6-ADB0593598D4}"/>
</file>

<file path=customXml/itemProps2.xml><?xml version="1.0" encoding="utf-8"?>
<ds:datastoreItem xmlns:ds="http://schemas.openxmlformats.org/officeDocument/2006/customXml" ds:itemID="{825BBBE0-57FA-4A79-B890-A8C616A1C73D}"/>
</file>

<file path=customXml/itemProps3.xml><?xml version="1.0" encoding="utf-8"?>
<ds:datastoreItem xmlns:ds="http://schemas.openxmlformats.org/officeDocument/2006/customXml" ds:itemID="{F8CB4403-4A3A-4112-A29A-E546F9FD48A0}"/>
</file>

<file path=docProps/app.xml><?xml version="1.0" encoding="utf-8"?>
<Properties xmlns="http://schemas.openxmlformats.org/officeDocument/2006/extended-properties" xmlns:vt="http://schemas.openxmlformats.org/officeDocument/2006/docPropsVTypes">
  <TotalTime>1734</TotalTime>
  <Words>499</Words>
  <Application>Microsoft Office PowerPoint</Application>
  <PresentationFormat>Custom</PresentationFormat>
  <Paragraphs>91</Paragraphs>
  <Slides>13</Slides>
  <Notes>9</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Office Theme</vt:lpstr>
      <vt:lpstr>TOURISM TRANSFORMATION SUMMIT</vt:lpstr>
      <vt:lpstr>Contents</vt:lpstr>
      <vt:lpstr>1. BACKGROUND</vt:lpstr>
      <vt:lpstr>2. COMMUNAL AND PRIVATE LAND</vt:lpstr>
      <vt:lpstr>CONTINUE;</vt:lpstr>
      <vt:lpstr>CO-MANAGEMENT AGREEMENT?</vt:lpstr>
      <vt:lpstr>BBBEE AND COMMUNITY IN PPP</vt:lpstr>
      <vt:lpstr>COMMUNAL AND PRIVATE LAND</vt:lpstr>
      <vt:lpstr>COMMUNAL AND PRIVATE LAND</vt:lpstr>
      <vt:lpstr>3. SUGGESTED BUSINESS MODEL</vt:lpstr>
      <vt:lpstr>4. CONCLUSION</vt:lpstr>
      <vt:lpstr>PowerPoint Presentation</vt:lpstr>
      <vt:lpstr>PowerPoint Presentation</vt:lpstr>
    </vt:vector>
  </TitlesOfParts>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Concessions Opportunities by National Tresury</dc:title>
  <dc:creator>David-Anthony Reece</dc:creator>
  <cp:lastModifiedBy>Lindokuhle Hlatshwayo</cp:lastModifiedBy>
  <cp:revision>34</cp:revision>
  <dcterms:created xsi:type="dcterms:W3CDTF">2015-09-14T19:55:22Z</dcterms:created>
  <dcterms:modified xsi:type="dcterms:W3CDTF">2017-10-09T10:40:26Z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0x0101000AD93772181C6F46829BD28880065D63</vt:lpwstr>
  </property>
</Properties>
</file>